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9" r:id="rId3"/>
    <p:sldId id="256" r:id="rId4"/>
    <p:sldId id="260" r:id="rId5"/>
    <p:sldId id="258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E28"/>
    <a:srgbClr val="726963"/>
    <a:srgbClr val="C0167A"/>
    <a:srgbClr val="070807"/>
    <a:srgbClr val="9C968E"/>
    <a:srgbClr val="706259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4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D01B6-94F1-4026-946D-CCC345369663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93FDCD2-4051-4DBE-99D7-5B368C2101EE}">
      <dgm:prSet/>
      <dgm:spPr/>
      <dgm:t>
        <a:bodyPr/>
        <a:lstStyle/>
        <a:p>
          <a:r>
            <a:rPr lang="en-US" b="0" i="0"/>
            <a:t>The POC involved creating a data pipeline to stream data from Kafka Confluent into Delta Lake tables in Databricks.</a:t>
          </a:r>
          <a:endParaRPr lang="en-US"/>
        </a:p>
      </dgm:t>
    </dgm:pt>
    <dgm:pt modelId="{6179827A-9B11-4D7E-B74F-618E72ED21D2}" type="parTrans" cxnId="{8FFE4DD7-BAAB-43FB-95BC-92AACE7A2001}">
      <dgm:prSet/>
      <dgm:spPr/>
      <dgm:t>
        <a:bodyPr/>
        <a:lstStyle/>
        <a:p>
          <a:endParaRPr lang="en-US"/>
        </a:p>
      </dgm:t>
    </dgm:pt>
    <dgm:pt modelId="{63912A42-5381-4272-841D-FABB805AD90D}" type="sibTrans" cxnId="{8FFE4DD7-BAAB-43FB-95BC-92AACE7A2001}">
      <dgm:prSet/>
      <dgm:spPr/>
      <dgm:t>
        <a:bodyPr/>
        <a:lstStyle/>
        <a:p>
          <a:endParaRPr lang="en-US"/>
        </a:p>
      </dgm:t>
    </dgm:pt>
    <dgm:pt modelId="{64F75FD9-8A5B-4507-BAA8-A56856E2E79F}">
      <dgm:prSet/>
      <dgm:spPr/>
      <dgm:t>
        <a:bodyPr/>
        <a:lstStyle/>
        <a:p>
          <a:r>
            <a:rPr lang="en-US" b="0" i="0"/>
            <a:t>The goal was to demonstrate real-time reporting and analytics. </a:t>
          </a:r>
          <a:endParaRPr lang="en-US"/>
        </a:p>
      </dgm:t>
    </dgm:pt>
    <dgm:pt modelId="{DAA7A70E-264C-4E80-B95E-05802938FD5D}" type="parTrans" cxnId="{85E55C07-AE23-44E7-B6F9-89A54CAEED82}">
      <dgm:prSet/>
      <dgm:spPr/>
      <dgm:t>
        <a:bodyPr/>
        <a:lstStyle/>
        <a:p>
          <a:endParaRPr lang="en-US"/>
        </a:p>
      </dgm:t>
    </dgm:pt>
    <dgm:pt modelId="{F5C8B53B-91EC-4F76-A172-F31E44F8BCD3}" type="sibTrans" cxnId="{85E55C07-AE23-44E7-B6F9-89A54CAEED82}">
      <dgm:prSet/>
      <dgm:spPr/>
      <dgm:t>
        <a:bodyPr/>
        <a:lstStyle/>
        <a:p>
          <a:endParaRPr lang="en-US"/>
        </a:p>
      </dgm:t>
    </dgm:pt>
    <dgm:pt modelId="{51141FC0-60A7-438B-A0AD-647F184496F2}">
      <dgm:prSet/>
      <dgm:spPr/>
      <dgm:t>
        <a:bodyPr/>
        <a:lstStyle/>
        <a:p>
          <a:r>
            <a:rPr lang="en-US" b="0" i="0"/>
            <a:t>Delta Live Tables are used for creating robust ETL pipelines.</a:t>
          </a:r>
          <a:endParaRPr lang="en-US"/>
        </a:p>
      </dgm:t>
    </dgm:pt>
    <dgm:pt modelId="{B33EB298-1A4B-4FC5-BC53-17757BB00C93}" type="parTrans" cxnId="{526364B1-1BBE-4986-910F-3224479ACEAA}">
      <dgm:prSet/>
      <dgm:spPr/>
      <dgm:t>
        <a:bodyPr/>
        <a:lstStyle/>
        <a:p>
          <a:endParaRPr lang="en-US"/>
        </a:p>
      </dgm:t>
    </dgm:pt>
    <dgm:pt modelId="{0F59A623-9632-42FA-BCB2-56C91FAE2A08}" type="sibTrans" cxnId="{526364B1-1BBE-4986-910F-3224479ACEAA}">
      <dgm:prSet/>
      <dgm:spPr/>
      <dgm:t>
        <a:bodyPr/>
        <a:lstStyle/>
        <a:p>
          <a:endParaRPr lang="en-US"/>
        </a:p>
      </dgm:t>
    </dgm:pt>
    <dgm:pt modelId="{9CC2AC99-0E25-4FD4-96CF-5F445B405455}">
      <dgm:prSet/>
      <dgm:spPr/>
      <dgm:t>
        <a:bodyPr/>
        <a:lstStyle/>
        <a:p>
          <a:r>
            <a:rPr lang="en-US" b="0" i="0"/>
            <a:t>Use of Power BI to create interactive dashboards and visualizations to monitor key metrics in real-time. </a:t>
          </a:r>
          <a:endParaRPr lang="en-US"/>
        </a:p>
      </dgm:t>
    </dgm:pt>
    <dgm:pt modelId="{E6CF44B5-C86D-4469-9FD1-E12FA810ED3E}" type="parTrans" cxnId="{56EB554A-8F99-4F66-9765-82E9EEF02CF5}">
      <dgm:prSet/>
      <dgm:spPr/>
      <dgm:t>
        <a:bodyPr/>
        <a:lstStyle/>
        <a:p>
          <a:endParaRPr lang="en-US"/>
        </a:p>
      </dgm:t>
    </dgm:pt>
    <dgm:pt modelId="{04289C1D-C161-413F-B2AC-7BE03D129E15}" type="sibTrans" cxnId="{56EB554A-8F99-4F66-9765-82E9EEF02CF5}">
      <dgm:prSet/>
      <dgm:spPr/>
      <dgm:t>
        <a:bodyPr/>
        <a:lstStyle/>
        <a:p>
          <a:endParaRPr lang="en-US"/>
        </a:p>
      </dgm:t>
    </dgm:pt>
    <dgm:pt modelId="{A1388817-79ED-4B09-AF79-414662E31CA6}" type="pres">
      <dgm:prSet presAssocID="{E94D01B6-94F1-4026-946D-CCC345369663}" presName="root" presStyleCnt="0">
        <dgm:presLayoutVars>
          <dgm:dir/>
          <dgm:resizeHandles val="exact"/>
        </dgm:presLayoutVars>
      </dgm:prSet>
      <dgm:spPr/>
    </dgm:pt>
    <dgm:pt modelId="{AC9025A1-0988-4998-B36A-660D3FE7447B}" type="pres">
      <dgm:prSet presAssocID="{E94D01B6-94F1-4026-946D-CCC345369663}" presName="container" presStyleCnt="0">
        <dgm:presLayoutVars>
          <dgm:dir/>
          <dgm:resizeHandles val="exact"/>
        </dgm:presLayoutVars>
      </dgm:prSet>
      <dgm:spPr/>
    </dgm:pt>
    <dgm:pt modelId="{6A3CD371-4931-4DF2-8BB6-76967CAE6F40}" type="pres">
      <dgm:prSet presAssocID="{B93FDCD2-4051-4DBE-99D7-5B368C2101EE}" presName="compNode" presStyleCnt="0"/>
      <dgm:spPr/>
    </dgm:pt>
    <dgm:pt modelId="{023AFFF1-54EB-4A99-BCF6-21B1D0D83620}" type="pres">
      <dgm:prSet presAssocID="{B93FDCD2-4051-4DBE-99D7-5B368C2101EE}" presName="iconBgRect" presStyleLbl="bgShp" presStyleIdx="0" presStyleCnt="4"/>
      <dgm:spPr/>
    </dgm:pt>
    <dgm:pt modelId="{3D7FB3B7-214C-4128-8665-010E69469726}" type="pres">
      <dgm:prSet presAssocID="{B93FDCD2-4051-4DBE-99D7-5B368C2101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79354A-E865-4028-9489-9FA1FC2AB8A0}" type="pres">
      <dgm:prSet presAssocID="{B93FDCD2-4051-4DBE-99D7-5B368C2101EE}" presName="spaceRect" presStyleCnt="0"/>
      <dgm:spPr/>
    </dgm:pt>
    <dgm:pt modelId="{7F209061-723D-4808-A5E9-78DD650668F5}" type="pres">
      <dgm:prSet presAssocID="{B93FDCD2-4051-4DBE-99D7-5B368C2101EE}" presName="textRect" presStyleLbl="revTx" presStyleIdx="0" presStyleCnt="4">
        <dgm:presLayoutVars>
          <dgm:chMax val="1"/>
          <dgm:chPref val="1"/>
        </dgm:presLayoutVars>
      </dgm:prSet>
      <dgm:spPr/>
    </dgm:pt>
    <dgm:pt modelId="{642BD3A6-FAB6-4E22-B343-28E2862B66B3}" type="pres">
      <dgm:prSet presAssocID="{63912A42-5381-4272-841D-FABB805AD90D}" presName="sibTrans" presStyleLbl="sibTrans2D1" presStyleIdx="0" presStyleCnt="0"/>
      <dgm:spPr/>
    </dgm:pt>
    <dgm:pt modelId="{66FD3155-78F6-4CA1-8F18-BE13D0BE3CC9}" type="pres">
      <dgm:prSet presAssocID="{64F75FD9-8A5B-4507-BAA8-A56856E2E79F}" presName="compNode" presStyleCnt="0"/>
      <dgm:spPr/>
    </dgm:pt>
    <dgm:pt modelId="{B68FE649-8B08-40F4-95DE-CE29493A779B}" type="pres">
      <dgm:prSet presAssocID="{64F75FD9-8A5B-4507-BAA8-A56856E2E79F}" presName="iconBgRect" presStyleLbl="bgShp" presStyleIdx="1" presStyleCnt="4"/>
      <dgm:spPr/>
    </dgm:pt>
    <dgm:pt modelId="{5AD6BE58-75F1-44A0-89DC-FA8C171F90D2}" type="pres">
      <dgm:prSet presAssocID="{64F75FD9-8A5B-4507-BAA8-A56856E2E7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F95B0D0-8C0B-40A7-955C-241B4C0B11E7}" type="pres">
      <dgm:prSet presAssocID="{64F75FD9-8A5B-4507-BAA8-A56856E2E79F}" presName="spaceRect" presStyleCnt="0"/>
      <dgm:spPr/>
    </dgm:pt>
    <dgm:pt modelId="{4197BE11-3FD4-4B05-B95F-BD0B4FBD2D92}" type="pres">
      <dgm:prSet presAssocID="{64F75FD9-8A5B-4507-BAA8-A56856E2E79F}" presName="textRect" presStyleLbl="revTx" presStyleIdx="1" presStyleCnt="4">
        <dgm:presLayoutVars>
          <dgm:chMax val="1"/>
          <dgm:chPref val="1"/>
        </dgm:presLayoutVars>
      </dgm:prSet>
      <dgm:spPr/>
    </dgm:pt>
    <dgm:pt modelId="{128B404E-8311-40E3-8442-FA874AEC6BAD}" type="pres">
      <dgm:prSet presAssocID="{F5C8B53B-91EC-4F76-A172-F31E44F8BCD3}" presName="sibTrans" presStyleLbl="sibTrans2D1" presStyleIdx="0" presStyleCnt="0"/>
      <dgm:spPr/>
    </dgm:pt>
    <dgm:pt modelId="{76E75BFE-62E9-4A2B-A2A9-B72620C5A71A}" type="pres">
      <dgm:prSet presAssocID="{51141FC0-60A7-438B-A0AD-647F184496F2}" presName="compNode" presStyleCnt="0"/>
      <dgm:spPr/>
    </dgm:pt>
    <dgm:pt modelId="{F7DE3EDD-ED03-41D1-AF34-F4D9289061D3}" type="pres">
      <dgm:prSet presAssocID="{51141FC0-60A7-438B-A0AD-647F184496F2}" presName="iconBgRect" presStyleLbl="bgShp" presStyleIdx="2" presStyleCnt="4"/>
      <dgm:spPr/>
    </dgm:pt>
    <dgm:pt modelId="{C6CCD46B-76F1-47E5-B1D2-52C4CA9B95DC}" type="pres">
      <dgm:prSet presAssocID="{51141FC0-60A7-438B-A0AD-647F184496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259CF40-C86F-455D-B7CF-2BE1D9563018}" type="pres">
      <dgm:prSet presAssocID="{51141FC0-60A7-438B-A0AD-647F184496F2}" presName="spaceRect" presStyleCnt="0"/>
      <dgm:spPr/>
    </dgm:pt>
    <dgm:pt modelId="{4F5693FF-0D8B-49F9-950A-EE0A575A0916}" type="pres">
      <dgm:prSet presAssocID="{51141FC0-60A7-438B-A0AD-647F184496F2}" presName="textRect" presStyleLbl="revTx" presStyleIdx="2" presStyleCnt="4">
        <dgm:presLayoutVars>
          <dgm:chMax val="1"/>
          <dgm:chPref val="1"/>
        </dgm:presLayoutVars>
      </dgm:prSet>
      <dgm:spPr/>
    </dgm:pt>
    <dgm:pt modelId="{E23D54C8-60DF-41C7-8EA1-F971766429E3}" type="pres">
      <dgm:prSet presAssocID="{0F59A623-9632-42FA-BCB2-56C91FAE2A08}" presName="sibTrans" presStyleLbl="sibTrans2D1" presStyleIdx="0" presStyleCnt="0"/>
      <dgm:spPr/>
    </dgm:pt>
    <dgm:pt modelId="{85FC2F3C-8BC9-44EC-904C-25D964817105}" type="pres">
      <dgm:prSet presAssocID="{9CC2AC99-0E25-4FD4-96CF-5F445B405455}" presName="compNode" presStyleCnt="0"/>
      <dgm:spPr/>
    </dgm:pt>
    <dgm:pt modelId="{BB68F8E3-F0A6-4295-A8B1-2F040835548F}" type="pres">
      <dgm:prSet presAssocID="{9CC2AC99-0E25-4FD4-96CF-5F445B405455}" presName="iconBgRect" presStyleLbl="bgShp" presStyleIdx="3" presStyleCnt="4"/>
      <dgm:spPr/>
    </dgm:pt>
    <dgm:pt modelId="{2618F453-E061-4A41-AEC6-A31890A9BEAA}" type="pres">
      <dgm:prSet presAssocID="{9CC2AC99-0E25-4FD4-96CF-5F445B4054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053DA3F-320A-4FAA-B18C-AA17E7C46BD4}" type="pres">
      <dgm:prSet presAssocID="{9CC2AC99-0E25-4FD4-96CF-5F445B405455}" presName="spaceRect" presStyleCnt="0"/>
      <dgm:spPr/>
    </dgm:pt>
    <dgm:pt modelId="{EFAE1937-2A47-4E89-BBFA-FE333317609F}" type="pres">
      <dgm:prSet presAssocID="{9CC2AC99-0E25-4FD4-96CF-5F445B4054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E55C07-AE23-44E7-B6F9-89A54CAEED82}" srcId="{E94D01B6-94F1-4026-946D-CCC345369663}" destId="{64F75FD9-8A5B-4507-BAA8-A56856E2E79F}" srcOrd="1" destOrd="0" parTransId="{DAA7A70E-264C-4E80-B95E-05802938FD5D}" sibTransId="{F5C8B53B-91EC-4F76-A172-F31E44F8BCD3}"/>
    <dgm:cxn modelId="{54C3AE5D-A864-4A06-908D-C579AAEC0A88}" type="presOf" srcId="{E94D01B6-94F1-4026-946D-CCC345369663}" destId="{A1388817-79ED-4B09-AF79-414662E31CA6}" srcOrd="0" destOrd="0" presId="urn:microsoft.com/office/officeart/2018/2/layout/IconCircleList"/>
    <dgm:cxn modelId="{D99A2049-5E48-452A-A473-A4E6B8463894}" type="presOf" srcId="{F5C8B53B-91EC-4F76-A172-F31E44F8BCD3}" destId="{128B404E-8311-40E3-8442-FA874AEC6BAD}" srcOrd="0" destOrd="0" presId="urn:microsoft.com/office/officeart/2018/2/layout/IconCircleList"/>
    <dgm:cxn modelId="{56EB554A-8F99-4F66-9765-82E9EEF02CF5}" srcId="{E94D01B6-94F1-4026-946D-CCC345369663}" destId="{9CC2AC99-0E25-4FD4-96CF-5F445B405455}" srcOrd="3" destOrd="0" parTransId="{E6CF44B5-C86D-4469-9FD1-E12FA810ED3E}" sibTransId="{04289C1D-C161-413F-B2AC-7BE03D129E15}"/>
    <dgm:cxn modelId="{FC3C557C-97C6-4C1B-A1ED-02B3D1F9E396}" type="presOf" srcId="{B93FDCD2-4051-4DBE-99D7-5B368C2101EE}" destId="{7F209061-723D-4808-A5E9-78DD650668F5}" srcOrd="0" destOrd="0" presId="urn:microsoft.com/office/officeart/2018/2/layout/IconCircleList"/>
    <dgm:cxn modelId="{0B7577AB-EFB1-4C72-8947-F6166193B1F2}" type="presOf" srcId="{51141FC0-60A7-438B-A0AD-647F184496F2}" destId="{4F5693FF-0D8B-49F9-950A-EE0A575A0916}" srcOrd="0" destOrd="0" presId="urn:microsoft.com/office/officeart/2018/2/layout/IconCircleList"/>
    <dgm:cxn modelId="{526364B1-1BBE-4986-910F-3224479ACEAA}" srcId="{E94D01B6-94F1-4026-946D-CCC345369663}" destId="{51141FC0-60A7-438B-A0AD-647F184496F2}" srcOrd="2" destOrd="0" parTransId="{B33EB298-1A4B-4FC5-BC53-17757BB00C93}" sibTransId="{0F59A623-9632-42FA-BCB2-56C91FAE2A08}"/>
    <dgm:cxn modelId="{3E3367D0-C48C-46A7-9840-D9EF2B7C2AE3}" type="presOf" srcId="{0F59A623-9632-42FA-BCB2-56C91FAE2A08}" destId="{E23D54C8-60DF-41C7-8EA1-F971766429E3}" srcOrd="0" destOrd="0" presId="urn:microsoft.com/office/officeart/2018/2/layout/IconCircleList"/>
    <dgm:cxn modelId="{8FFE4DD7-BAAB-43FB-95BC-92AACE7A2001}" srcId="{E94D01B6-94F1-4026-946D-CCC345369663}" destId="{B93FDCD2-4051-4DBE-99D7-5B368C2101EE}" srcOrd="0" destOrd="0" parTransId="{6179827A-9B11-4D7E-B74F-618E72ED21D2}" sibTransId="{63912A42-5381-4272-841D-FABB805AD90D}"/>
    <dgm:cxn modelId="{7835A9F7-AE8A-4411-9512-66B7B61FE358}" type="presOf" srcId="{64F75FD9-8A5B-4507-BAA8-A56856E2E79F}" destId="{4197BE11-3FD4-4B05-B95F-BD0B4FBD2D92}" srcOrd="0" destOrd="0" presId="urn:microsoft.com/office/officeart/2018/2/layout/IconCircleList"/>
    <dgm:cxn modelId="{1F631DFE-F22B-42A2-B5AF-81935FFB038D}" type="presOf" srcId="{9CC2AC99-0E25-4FD4-96CF-5F445B405455}" destId="{EFAE1937-2A47-4E89-BBFA-FE333317609F}" srcOrd="0" destOrd="0" presId="urn:microsoft.com/office/officeart/2018/2/layout/IconCircleList"/>
    <dgm:cxn modelId="{4110A8FF-A2E5-4C52-8778-DC64D0A82AF4}" type="presOf" srcId="{63912A42-5381-4272-841D-FABB805AD90D}" destId="{642BD3A6-FAB6-4E22-B343-28E2862B66B3}" srcOrd="0" destOrd="0" presId="urn:microsoft.com/office/officeart/2018/2/layout/IconCircleList"/>
    <dgm:cxn modelId="{994466FE-F031-432C-9909-CB7725F38145}" type="presParOf" srcId="{A1388817-79ED-4B09-AF79-414662E31CA6}" destId="{AC9025A1-0988-4998-B36A-660D3FE7447B}" srcOrd="0" destOrd="0" presId="urn:microsoft.com/office/officeart/2018/2/layout/IconCircleList"/>
    <dgm:cxn modelId="{C187C77A-5582-41D3-9BA2-4EC4E732040C}" type="presParOf" srcId="{AC9025A1-0988-4998-B36A-660D3FE7447B}" destId="{6A3CD371-4931-4DF2-8BB6-76967CAE6F40}" srcOrd="0" destOrd="0" presId="urn:microsoft.com/office/officeart/2018/2/layout/IconCircleList"/>
    <dgm:cxn modelId="{E41A671D-0EC0-4239-944C-7C93FB2165B2}" type="presParOf" srcId="{6A3CD371-4931-4DF2-8BB6-76967CAE6F40}" destId="{023AFFF1-54EB-4A99-BCF6-21B1D0D83620}" srcOrd="0" destOrd="0" presId="urn:microsoft.com/office/officeart/2018/2/layout/IconCircleList"/>
    <dgm:cxn modelId="{F0AF2E62-D2C3-45D9-9C58-984686F20BD4}" type="presParOf" srcId="{6A3CD371-4931-4DF2-8BB6-76967CAE6F40}" destId="{3D7FB3B7-214C-4128-8665-010E69469726}" srcOrd="1" destOrd="0" presId="urn:microsoft.com/office/officeart/2018/2/layout/IconCircleList"/>
    <dgm:cxn modelId="{47582990-E3A3-476D-AAD5-2B90F7EE5FF6}" type="presParOf" srcId="{6A3CD371-4931-4DF2-8BB6-76967CAE6F40}" destId="{FB79354A-E865-4028-9489-9FA1FC2AB8A0}" srcOrd="2" destOrd="0" presId="urn:microsoft.com/office/officeart/2018/2/layout/IconCircleList"/>
    <dgm:cxn modelId="{6369D56D-C264-4EB4-B9D6-2B8A6CBE97CA}" type="presParOf" srcId="{6A3CD371-4931-4DF2-8BB6-76967CAE6F40}" destId="{7F209061-723D-4808-A5E9-78DD650668F5}" srcOrd="3" destOrd="0" presId="urn:microsoft.com/office/officeart/2018/2/layout/IconCircleList"/>
    <dgm:cxn modelId="{FD998C87-D7AF-4E91-90C8-5C53BB8EF696}" type="presParOf" srcId="{AC9025A1-0988-4998-B36A-660D3FE7447B}" destId="{642BD3A6-FAB6-4E22-B343-28E2862B66B3}" srcOrd="1" destOrd="0" presId="urn:microsoft.com/office/officeart/2018/2/layout/IconCircleList"/>
    <dgm:cxn modelId="{68FB93B1-8980-4D6F-8160-E1BBF4EEC4AD}" type="presParOf" srcId="{AC9025A1-0988-4998-B36A-660D3FE7447B}" destId="{66FD3155-78F6-4CA1-8F18-BE13D0BE3CC9}" srcOrd="2" destOrd="0" presId="urn:microsoft.com/office/officeart/2018/2/layout/IconCircleList"/>
    <dgm:cxn modelId="{BCB22A5E-75BC-4A53-B9BB-3CC33F744FB8}" type="presParOf" srcId="{66FD3155-78F6-4CA1-8F18-BE13D0BE3CC9}" destId="{B68FE649-8B08-40F4-95DE-CE29493A779B}" srcOrd="0" destOrd="0" presId="urn:microsoft.com/office/officeart/2018/2/layout/IconCircleList"/>
    <dgm:cxn modelId="{4FA8BBD8-B8BE-4465-9C0C-1746155CA1CB}" type="presParOf" srcId="{66FD3155-78F6-4CA1-8F18-BE13D0BE3CC9}" destId="{5AD6BE58-75F1-44A0-89DC-FA8C171F90D2}" srcOrd="1" destOrd="0" presId="urn:microsoft.com/office/officeart/2018/2/layout/IconCircleList"/>
    <dgm:cxn modelId="{2B735396-5234-4ADD-8F81-CD3FF0B0815D}" type="presParOf" srcId="{66FD3155-78F6-4CA1-8F18-BE13D0BE3CC9}" destId="{6F95B0D0-8C0B-40A7-955C-241B4C0B11E7}" srcOrd="2" destOrd="0" presId="urn:microsoft.com/office/officeart/2018/2/layout/IconCircleList"/>
    <dgm:cxn modelId="{42AE7AE8-C4E4-42FD-AC3A-97E57ACBEE55}" type="presParOf" srcId="{66FD3155-78F6-4CA1-8F18-BE13D0BE3CC9}" destId="{4197BE11-3FD4-4B05-B95F-BD0B4FBD2D92}" srcOrd="3" destOrd="0" presId="urn:microsoft.com/office/officeart/2018/2/layout/IconCircleList"/>
    <dgm:cxn modelId="{54C9DA44-CF4E-4672-BDC3-C37B2DAFCE80}" type="presParOf" srcId="{AC9025A1-0988-4998-B36A-660D3FE7447B}" destId="{128B404E-8311-40E3-8442-FA874AEC6BAD}" srcOrd="3" destOrd="0" presId="urn:microsoft.com/office/officeart/2018/2/layout/IconCircleList"/>
    <dgm:cxn modelId="{088EFDDE-05E4-45B3-8820-22FE7B64C016}" type="presParOf" srcId="{AC9025A1-0988-4998-B36A-660D3FE7447B}" destId="{76E75BFE-62E9-4A2B-A2A9-B72620C5A71A}" srcOrd="4" destOrd="0" presId="urn:microsoft.com/office/officeart/2018/2/layout/IconCircleList"/>
    <dgm:cxn modelId="{5848BB88-795E-415E-AC64-C3C218DC4201}" type="presParOf" srcId="{76E75BFE-62E9-4A2B-A2A9-B72620C5A71A}" destId="{F7DE3EDD-ED03-41D1-AF34-F4D9289061D3}" srcOrd="0" destOrd="0" presId="urn:microsoft.com/office/officeart/2018/2/layout/IconCircleList"/>
    <dgm:cxn modelId="{DF5E296F-3F65-4651-A43D-BF18D84D178A}" type="presParOf" srcId="{76E75BFE-62E9-4A2B-A2A9-B72620C5A71A}" destId="{C6CCD46B-76F1-47E5-B1D2-52C4CA9B95DC}" srcOrd="1" destOrd="0" presId="urn:microsoft.com/office/officeart/2018/2/layout/IconCircleList"/>
    <dgm:cxn modelId="{EA845F89-B2BD-496B-A25B-23C0F9A37FC4}" type="presParOf" srcId="{76E75BFE-62E9-4A2B-A2A9-B72620C5A71A}" destId="{D259CF40-C86F-455D-B7CF-2BE1D9563018}" srcOrd="2" destOrd="0" presId="urn:microsoft.com/office/officeart/2018/2/layout/IconCircleList"/>
    <dgm:cxn modelId="{8B713B6F-7D2C-4FC1-9125-9870137A3AAB}" type="presParOf" srcId="{76E75BFE-62E9-4A2B-A2A9-B72620C5A71A}" destId="{4F5693FF-0D8B-49F9-950A-EE0A575A0916}" srcOrd="3" destOrd="0" presId="urn:microsoft.com/office/officeart/2018/2/layout/IconCircleList"/>
    <dgm:cxn modelId="{1A433976-5572-4DB4-9EBB-269B8616F966}" type="presParOf" srcId="{AC9025A1-0988-4998-B36A-660D3FE7447B}" destId="{E23D54C8-60DF-41C7-8EA1-F971766429E3}" srcOrd="5" destOrd="0" presId="urn:microsoft.com/office/officeart/2018/2/layout/IconCircleList"/>
    <dgm:cxn modelId="{DF5B6CDA-0106-409C-A308-25075125EAD0}" type="presParOf" srcId="{AC9025A1-0988-4998-B36A-660D3FE7447B}" destId="{85FC2F3C-8BC9-44EC-904C-25D964817105}" srcOrd="6" destOrd="0" presId="urn:microsoft.com/office/officeart/2018/2/layout/IconCircleList"/>
    <dgm:cxn modelId="{A73BF737-F951-455D-951E-7F513756BF45}" type="presParOf" srcId="{85FC2F3C-8BC9-44EC-904C-25D964817105}" destId="{BB68F8E3-F0A6-4295-A8B1-2F040835548F}" srcOrd="0" destOrd="0" presId="urn:microsoft.com/office/officeart/2018/2/layout/IconCircleList"/>
    <dgm:cxn modelId="{E26D3F77-E64E-4FD5-A4E8-EC2127F53460}" type="presParOf" srcId="{85FC2F3C-8BC9-44EC-904C-25D964817105}" destId="{2618F453-E061-4A41-AEC6-A31890A9BEAA}" srcOrd="1" destOrd="0" presId="urn:microsoft.com/office/officeart/2018/2/layout/IconCircleList"/>
    <dgm:cxn modelId="{AFDCF9DB-FB45-4E40-9673-9703CD0D8533}" type="presParOf" srcId="{85FC2F3C-8BC9-44EC-904C-25D964817105}" destId="{6053DA3F-320A-4FAA-B18C-AA17E7C46BD4}" srcOrd="2" destOrd="0" presId="urn:microsoft.com/office/officeart/2018/2/layout/IconCircleList"/>
    <dgm:cxn modelId="{FE6E1347-9DDE-4E5B-B424-FAC5331779B0}" type="presParOf" srcId="{85FC2F3C-8BC9-44EC-904C-25D964817105}" destId="{EFAE1937-2A47-4E89-BBFA-FE33331760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1E365F-2D95-4962-B8EC-09F41B2770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2F362C-210C-45CA-BB97-FE79512E9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Confluent is a distributed streaming platform built on top of Apache Kafka. </a:t>
          </a:r>
          <a:endParaRPr lang="en-US"/>
        </a:p>
      </dgm:t>
    </dgm:pt>
    <dgm:pt modelId="{D7D9AAD2-7EE8-45BD-B8C3-AA299EE28900}" type="parTrans" cxnId="{AE0AA9C9-A4C5-4A46-A318-E7191118A2A6}">
      <dgm:prSet/>
      <dgm:spPr/>
      <dgm:t>
        <a:bodyPr/>
        <a:lstStyle/>
        <a:p>
          <a:endParaRPr lang="en-US"/>
        </a:p>
      </dgm:t>
    </dgm:pt>
    <dgm:pt modelId="{A9EF1D0A-5C05-440B-854B-F1E4A6A033DB}" type="sibTrans" cxnId="{AE0AA9C9-A4C5-4A46-A318-E7191118A2A6}">
      <dgm:prSet/>
      <dgm:spPr/>
      <dgm:t>
        <a:bodyPr/>
        <a:lstStyle/>
        <a:p>
          <a:endParaRPr lang="en-US"/>
        </a:p>
      </dgm:t>
    </dgm:pt>
    <dgm:pt modelId="{6C0F3107-81A7-4153-A1B1-CA140F076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 enables real-time data processing and streaming at scale. </a:t>
          </a:r>
          <a:endParaRPr lang="en-US"/>
        </a:p>
      </dgm:t>
    </dgm:pt>
    <dgm:pt modelId="{34673AC6-6782-489A-8821-BD90F4D68B85}" type="parTrans" cxnId="{39353F3A-3941-48F1-8163-061AA7203128}">
      <dgm:prSet/>
      <dgm:spPr/>
      <dgm:t>
        <a:bodyPr/>
        <a:lstStyle/>
        <a:p>
          <a:endParaRPr lang="en-US"/>
        </a:p>
      </dgm:t>
    </dgm:pt>
    <dgm:pt modelId="{E8B13716-8226-4EFB-83F7-EDB040E769C1}" type="sibTrans" cxnId="{39353F3A-3941-48F1-8163-061AA7203128}">
      <dgm:prSet/>
      <dgm:spPr/>
      <dgm:t>
        <a:bodyPr/>
        <a:lstStyle/>
        <a:p>
          <a:endParaRPr lang="en-US"/>
        </a:p>
      </dgm:t>
    </dgm:pt>
    <dgm:pt modelId="{85589975-83C5-49F4-AD61-EB982BF1A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Confluent provides features such as multi-datacenter replication, automatic failover, role-based access control, and monitoring and management tools. </a:t>
          </a:r>
          <a:endParaRPr lang="en-US"/>
        </a:p>
      </dgm:t>
    </dgm:pt>
    <dgm:pt modelId="{8D19D6FD-59F8-4686-8E3C-14273EB4E63F}" type="parTrans" cxnId="{43C6E52D-45AC-4535-B8B6-6B9A4A2F1C5F}">
      <dgm:prSet/>
      <dgm:spPr/>
      <dgm:t>
        <a:bodyPr/>
        <a:lstStyle/>
        <a:p>
          <a:endParaRPr lang="en-US"/>
        </a:p>
      </dgm:t>
    </dgm:pt>
    <dgm:pt modelId="{BBEB3A70-1EAB-4016-BDCF-7EEE4361B096}" type="sibTrans" cxnId="{43C6E52D-45AC-4535-B8B6-6B9A4A2F1C5F}">
      <dgm:prSet/>
      <dgm:spPr/>
      <dgm:t>
        <a:bodyPr/>
        <a:lstStyle/>
        <a:p>
          <a:endParaRPr lang="en-US"/>
        </a:p>
      </dgm:t>
    </dgm:pt>
    <dgm:pt modelId="{B89F1052-4C50-4121-A9A5-E11ECF1A51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 simplifies the process of managing complex data streams and enables real-time insights for informed decisions. </a:t>
          </a:r>
          <a:endParaRPr lang="en-US"/>
        </a:p>
      </dgm:t>
    </dgm:pt>
    <dgm:pt modelId="{6132B164-0877-4FD9-93C9-14E2B90CBFD5}" type="parTrans" cxnId="{473AF24C-0DD6-4D58-B693-3576DB56F6DC}">
      <dgm:prSet/>
      <dgm:spPr/>
      <dgm:t>
        <a:bodyPr/>
        <a:lstStyle/>
        <a:p>
          <a:endParaRPr lang="en-US"/>
        </a:p>
      </dgm:t>
    </dgm:pt>
    <dgm:pt modelId="{3C458EAD-335C-48B8-8BAF-DB3DE054E276}" type="sibTrans" cxnId="{473AF24C-0DD6-4D58-B693-3576DB56F6DC}">
      <dgm:prSet/>
      <dgm:spPr/>
      <dgm:t>
        <a:bodyPr/>
        <a:lstStyle/>
        <a:p>
          <a:endParaRPr lang="en-US"/>
        </a:p>
      </dgm:t>
    </dgm:pt>
    <dgm:pt modelId="{6022EB8B-FF23-41D2-B4EA-69613BF15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Confluent has become a popular choice for companies handling high volumes of real-time data.</a:t>
          </a:r>
          <a:endParaRPr lang="en-US"/>
        </a:p>
      </dgm:t>
    </dgm:pt>
    <dgm:pt modelId="{0E30C0F7-D92D-4B84-8C4A-5981B36ED30E}" type="parTrans" cxnId="{0C5E94F1-1E08-4A0A-9529-DD1A200E2D13}">
      <dgm:prSet/>
      <dgm:spPr/>
      <dgm:t>
        <a:bodyPr/>
        <a:lstStyle/>
        <a:p>
          <a:endParaRPr lang="en-US"/>
        </a:p>
      </dgm:t>
    </dgm:pt>
    <dgm:pt modelId="{69D787F4-A3A6-45AB-A8CB-B2F1C4065F15}" type="sibTrans" cxnId="{0C5E94F1-1E08-4A0A-9529-DD1A200E2D13}">
      <dgm:prSet/>
      <dgm:spPr/>
      <dgm:t>
        <a:bodyPr/>
        <a:lstStyle/>
        <a:p>
          <a:endParaRPr lang="en-US"/>
        </a:p>
      </dgm:t>
    </dgm:pt>
    <dgm:pt modelId="{9A33F65F-9B19-4275-B7AC-98A551D68D38}" type="pres">
      <dgm:prSet presAssocID="{251E365F-2D95-4962-B8EC-09F41B27703F}" presName="root" presStyleCnt="0">
        <dgm:presLayoutVars>
          <dgm:dir/>
          <dgm:resizeHandles val="exact"/>
        </dgm:presLayoutVars>
      </dgm:prSet>
      <dgm:spPr/>
    </dgm:pt>
    <dgm:pt modelId="{A6941FE8-6060-4CD5-93CB-996C8ABF54B7}" type="pres">
      <dgm:prSet presAssocID="{AC2F362C-210C-45CA-BB97-FE79512E99F0}" presName="compNode" presStyleCnt="0"/>
      <dgm:spPr/>
    </dgm:pt>
    <dgm:pt modelId="{A9BB07AE-3D88-4A35-BA58-BD9F73D6C418}" type="pres">
      <dgm:prSet presAssocID="{AC2F362C-210C-45CA-BB97-FE79512E99F0}" presName="bgRect" presStyleLbl="bgShp" presStyleIdx="0" presStyleCnt="5"/>
      <dgm:spPr/>
    </dgm:pt>
    <dgm:pt modelId="{B8CEC5C7-F0D3-4472-A805-D6CE6684CAC9}" type="pres">
      <dgm:prSet presAssocID="{AC2F362C-210C-45CA-BB97-FE79512E99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46BE50-891D-479B-927A-91FCABC4A6D4}" type="pres">
      <dgm:prSet presAssocID="{AC2F362C-210C-45CA-BB97-FE79512E99F0}" presName="spaceRect" presStyleCnt="0"/>
      <dgm:spPr/>
    </dgm:pt>
    <dgm:pt modelId="{65B69EC6-288D-401A-AADA-A058F641A3A6}" type="pres">
      <dgm:prSet presAssocID="{AC2F362C-210C-45CA-BB97-FE79512E99F0}" presName="parTx" presStyleLbl="revTx" presStyleIdx="0" presStyleCnt="5">
        <dgm:presLayoutVars>
          <dgm:chMax val="0"/>
          <dgm:chPref val="0"/>
        </dgm:presLayoutVars>
      </dgm:prSet>
      <dgm:spPr/>
    </dgm:pt>
    <dgm:pt modelId="{65A4379D-E86C-4EE8-8AAE-0F675B6E7E2D}" type="pres">
      <dgm:prSet presAssocID="{A9EF1D0A-5C05-440B-854B-F1E4A6A033DB}" presName="sibTrans" presStyleCnt="0"/>
      <dgm:spPr/>
    </dgm:pt>
    <dgm:pt modelId="{CB4ABA27-1550-4106-B53A-A65288515ADE}" type="pres">
      <dgm:prSet presAssocID="{6C0F3107-81A7-4153-A1B1-CA140F076CE7}" presName="compNode" presStyleCnt="0"/>
      <dgm:spPr/>
    </dgm:pt>
    <dgm:pt modelId="{1B8D85E7-08AB-4E3D-9A03-CC65910849E7}" type="pres">
      <dgm:prSet presAssocID="{6C0F3107-81A7-4153-A1B1-CA140F076CE7}" presName="bgRect" presStyleLbl="bgShp" presStyleIdx="1" presStyleCnt="5"/>
      <dgm:spPr/>
    </dgm:pt>
    <dgm:pt modelId="{2581A9E3-674E-44C8-BFC1-7A6BB7EBFBA9}" type="pres">
      <dgm:prSet presAssocID="{6C0F3107-81A7-4153-A1B1-CA140F076C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33EBA3F-C3FE-4BBD-B431-64F7B0C0A684}" type="pres">
      <dgm:prSet presAssocID="{6C0F3107-81A7-4153-A1B1-CA140F076CE7}" presName="spaceRect" presStyleCnt="0"/>
      <dgm:spPr/>
    </dgm:pt>
    <dgm:pt modelId="{5846FE30-03CD-472F-8DFC-D712B8B6AAD8}" type="pres">
      <dgm:prSet presAssocID="{6C0F3107-81A7-4153-A1B1-CA140F076CE7}" presName="parTx" presStyleLbl="revTx" presStyleIdx="1" presStyleCnt="5">
        <dgm:presLayoutVars>
          <dgm:chMax val="0"/>
          <dgm:chPref val="0"/>
        </dgm:presLayoutVars>
      </dgm:prSet>
      <dgm:spPr/>
    </dgm:pt>
    <dgm:pt modelId="{410E9642-1EB7-4791-BCAE-DC8FFEBE40A6}" type="pres">
      <dgm:prSet presAssocID="{E8B13716-8226-4EFB-83F7-EDB040E769C1}" presName="sibTrans" presStyleCnt="0"/>
      <dgm:spPr/>
    </dgm:pt>
    <dgm:pt modelId="{0FFE5F9D-961F-4B65-9BBD-23B269FB9714}" type="pres">
      <dgm:prSet presAssocID="{85589975-83C5-49F4-AD61-EB982BF1A37B}" presName="compNode" presStyleCnt="0"/>
      <dgm:spPr/>
    </dgm:pt>
    <dgm:pt modelId="{F0C2CE6E-670F-4DB5-990D-B8A8B53444AA}" type="pres">
      <dgm:prSet presAssocID="{85589975-83C5-49F4-AD61-EB982BF1A37B}" presName="bgRect" presStyleLbl="bgShp" presStyleIdx="2" presStyleCnt="5"/>
      <dgm:spPr/>
    </dgm:pt>
    <dgm:pt modelId="{C1F73D1F-9666-48BC-86D0-6D2C069D934D}" type="pres">
      <dgm:prSet presAssocID="{85589975-83C5-49F4-AD61-EB982BF1A37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21CCC61-848E-4FE7-B8A4-E709A8C63946}" type="pres">
      <dgm:prSet presAssocID="{85589975-83C5-49F4-AD61-EB982BF1A37B}" presName="spaceRect" presStyleCnt="0"/>
      <dgm:spPr/>
    </dgm:pt>
    <dgm:pt modelId="{D6B888A0-8832-41C2-B337-FC989745E3E4}" type="pres">
      <dgm:prSet presAssocID="{85589975-83C5-49F4-AD61-EB982BF1A37B}" presName="parTx" presStyleLbl="revTx" presStyleIdx="2" presStyleCnt="5">
        <dgm:presLayoutVars>
          <dgm:chMax val="0"/>
          <dgm:chPref val="0"/>
        </dgm:presLayoutVars>
      </dgm:prSet>
      <dgm:spPr/>
    </dgm:pt>
    <dgm:pt modelId="{82BBE3E3-2445-4C25-B41E-62A954F2D1C0}" type="pres">
      <dgm:prSet presAssocID="{BBEB3A70-1EAB-4016-BDCF-7EEE4361B096}" presName="sibTrans" presStyleCnt="0"/>
      <dgm:spPr/>
    </dgm:pt>
    <dgm:pt modelId="{FAD39AB5-0CC0-4E47-8881-CEA2E5243849}" type="pres">
      <dgm:prSet presAssocID="{B89F1052-4C50-4121-A9A5-E11ECF1A5112}" presName="compNode" presStyleCnt="0"/>
      <dgm:spPr/>
    </dgm:pt>
    <dgm:pt modelId="{63222D60-6A8E-4ECE-9DD3-3BAA3C3A3DE5}" type="pres">
      <dgm:prSet presAssocID="{B89F1052-4C50-4121-A9A5-E11ECF1A5112}" presName="bgRect" presStyleLbl="bgShp" presStyleIdx="3" presStyleCnt="5"/>
      <dgm:spPr/>
    </dgm:pt>
    <dgm:pt modelId="{77F7477F-C905-4315-81EC-D550628135C8}" type="pres">
      <dgm:prSet presAssocID="{B89F1052-4C50-4121-A9A5-E11ECF1A511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F0711EF-98CC-441C-8106-1E0C934EC009}" type="pres">
      <dgm:prSet presAssocID="{B89F1052-4C50-4121-A9A5-E11ECF1A5112}" presName="spaceRect" presStyleCnt="0"/>
      <dgm:spPr/>
    </dgm:pt>
    <dgm:pt modelId="{18306778-8110-43A8-8C35-BD6A6691CE0A}" type="pres">
      <dgm:prSet presAssocID="{B89F1052-4C50-4121-A9A5-E11ECF1A5112}" presName="parTx" presStyleLbl="revTx" presStyleIdx="3" presStyleCnt="5">
        <dgm:presLayoutVars>
          <dgm:chMax val="0"/>
          <dgm:chPref val="0"/>
        </dgm:presLayoutVars>
      </dgm:prSet>
      <dgm:spPr/>
    </dgm:pt>
    <dgm:pt modelId="{5DFDE8F0-C808-473A-9DC5-EA8D2981C429}" type="pres">
      <dgm:prSet presAssocID="{3C458EAD-335C-48B8-8BAF-DB3DE054E276}" presName="sibTrans" presStyleCnt="0"/>
      <dgm:spPr/>
    </dgm:pt>
    <dgm:pt modelId="{78A9E667-24A9-4774-A4FB-F5A98B662030}" type="pres">
      <dgm:prSet presAssocID="{6022EB8B-FF23-41D2-B4EA-69613BF15EE9}" presName="compNode" presStyleCnt="0"/>
      <dgm:spPr/>
    </dgm:pt>
    <dgm:pt modelId="{E27C818D-FCBE-4ED8-AEF8-4FBEDDF8AF97}" type="pres">
      <dgm:prSet presAssocID="{6022EB8B-FF23-41D2-B4EA-69613BF15EE9}" presName="bgRect" presStyleLbl="bgShp" presStyleIdx="4" presStyleCnt="5"/>
      <dgm:spPr/>
    </dgm:pt>
    <dgm:pt modelId="{ECD1832D-3966-4FEE-ADDC-7297A35D7EFD}" type="pres">
      <dgm:prSet presAssocID="{6022EB8B-FF23-41D2-B4EA-69613BF15E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97A4660-7460-4A26-87A6-B5710E0757E0}" type="pres">
      <dgm:prSet presAssocID="{6022EB8B-FF23-41D2-B4EA-69613BF15EE9}" presName="spaceRect" presStyleCnt="0"/>
      <dgm:spPr/>
    </dgm:pt>
    <dgm:pt modelId="{819F957F-8A82-4A4B-99BC-F35D26E9291D}" type="pres">
      <dgm:prSet presAssocID="{6022EB8B-FF23-41D2-B4EA-69613BF15EE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1527314-2C93-4B09-B189-AEAA6C563A21}" type="presOf" srcId="{AC2F362C-210C-45CA-BB97-FE79512E99F0}" destId="{65B69EC6-288D-401A-AADA-A058F641A3A6}" srcOrd="0" destOrd="0" presId="urn:microsoft.com/office/officeart/2018/2/layout/IconVerticalSolidList"/>
    <dgm:cxn modelId="{ED163F28-4F06-469B-8A8E-908A4FBD99CA}" type="presOf" srcId="{6022EB8B-FF23-41D2-B4EA-69613BF15EE9}" destId="{819F957F-8A82-4A4B-99BC-F35D26E9291D}" srcOrd="0" destOrd="0" presId="urn:microsoft.com/office/officeart/2018/2/layout/IconVerticalSolidList"/>
    <dgm:cxn modelId="{43C6E52D-45AC-4535-B8B6-6B9A4A2F1C5F}" srcId="{251E365F-2D95-4962-B8EC-09F41B27703F}" destId="{85589975-83C5-49F4-AD61-EB982BF1A37B}" srcOrd="2" destOrd="0" parTransId="{8D19D6FD-59F8-4686-8E3C-14273EB4E63F}" sibTransId="{BBEB3A70-1EAB-4016-BDCF-7EEE4361B096}"/>
    <dgm:cxn modelId="{39353F3A-3941-48F1-8163-061AA7203128}" srcId="{251E365F-2D95-4962-B8EC-09F41B27703F}" destId="{6C0F3107-81A7-4153-A1B1-CA140F076CE7}" srcOrd="1" destOrd="0" parTransId="{34673AC6-6782-489A-8821-BD90F4D68B85}" sibTransId="{E8B13716-8226-4EFB-83F7-EDB040E769C1}"/>
    <dgm:cxn modelId="{473AF24C-0DD6-4D58-B693-3576DB56F6DC}" srcId="{251E365F-2D95-4962-B8EC-09F41B27703F}" destId="{B89F1052-4C50-4121-A9A5-E11ECF1A5112}" srcOrd="3" destOrd="0" parTransId="{6132B164-0877-4FD9-93C9-14E2B90CBFD5}" sibTransId="{3C458EAD-335C-48B8-8BAF-DB3DE054E276}"/>
    <dgm:cxn modelId="{4386057F-E24D-41CB-AE25-EA0B41896E52}" type="presOf" srcId="{6C0F3107-81A7-4153-A1B1-CA140F076CE7}" destId="{5846FE30-03CD-472F-8DFC-D712B8B6AAD8}" srcOrd="0" destOrd="0" presId="urn:microsoft.com/office/officeart/2018/2/layout/IconVerticalSolidList"/>
    <dgm:cxn modelId="{D71FEC96-2C15-48F2-BE6B-90CFBEC02507}" type="presOf" srcId="{B89F1052-4C50-4121-A9A5-E11ECF1A5112}" destId="{18306778-8110-43A8-8C35-BD6A6691CE0A}" srcOrd="0" destOrd="0" presId="urn:microsoft.com/office/officeart/2018/2/layout/IconVerticalSolidList"/>
    <dgm:cxn modelId="{A6D09AB8-CC55-49E7-9880-7D9E2D6C73FB}" type="presOf" srcId="{251E365F-2D95-4962-B8EC-09F41B27703F}" destId="{9A33F65F-9B19-4275-B7AC-98A551D68D38}" srcOrd="0" destOrd="0" presId="urn:microsoft.com/office/officeart/2018/2/layout/IconVerticalSolidList"/>
    <dgm:cxn modelId="{C119C2C0-CE99-4F15-9CB9-2E9BBF777456}" type="presOf" srcId="{85589975-83C5-49F4-AD61-EB982BF1A37B}" destId="{D6B888A0-8832-41C2-B337-FC989745E3E4}" srcOrd="0" destOrd="0" presId="urn:microsoft.com/office/officeart/2018/2/layout/IconVerticalSolidList"/>
    <dgm:cxn modelId="{AE0AA9C9-A4C5-4A46-A318-E7191118A2A6}" srcId="{251E365F-2D95-4962-B8EC-09F41B27703F}" destId="{AC2F362C-210C-45CA-BB97-FE79512E99F0}" srcOrd="0" destOrd="0" parTransId="{D7D9AAD2-7EE8-45BD-B8C3-AA299EE28900}" sibTransId="{A9EF1D0A-5C05-440B-854B-F1E4A6A033DB}"/>
    <dgm:cxn modelId="{0C5E94F1-1E08-4A0A-9529-DD1A200E2D13}" srcId="{251E365F-2D95-4962-B8EC-09F41B27703F}" destId="{6022EB8B-FF23-41D2-B4EA-69613BF15EE9}" srcOrd="4" destOrd="0" parTransId="{0E30C0F7-D92D-4B84-8C4A-5981B36ED30E}" sibTransId="{69D787F4-A3A6-45AB-A8CB-B2F1C4065F15}"/>
    <dgm:cxn modelId="{7B811880-B0F5-4502-8D40-999955716B86}" type="presParOf" srcId="{9A33F65F-9B19-4275-B7AC-98A551D68D38}" destId="{A6941FE8-6060-4CD5-93CB-996C8ABF54B7}" srcOrd="0" destOrd="0" presId="urn:microsoft.com/office/officeart/2018/2/layout/IconVerticalSolidList"/>
    <dgm:cxn modelId="{94DCFAE2-5CFE-42CD-AABA-0628762E7DBE}" type="presParOf" srcId="{A6941FE8-6060-4CD5-93CB-996C8ABF54B7}" destId="{A9BB07AE-3D88-4A35-BA58-BD9F73D6C418}" srcOrd="0" destOrd="0" presId="urn:microsoft.com/office/officeart/2018/2/layout/IconVerticalSolidList"/>
    <dgm:cxn modelId="{8C31BAFB-A5CD-4A53-9A1C-E1F852AAF4A8}" type="presParOf" srcId="{A6941FE8-6060-4CD5-93CB-996C8ABF54B7}" destId="{B8CEC5C7-F0D3-4472-A805-D6CE6684CAC9}" srcOrd="1" destOrd="0" presId="urn:microsoft.com/office/officeart/2018/2/layout/IconVerticalSolidList"/>
    <dgm:cxn modelId="{C18797C8-7955-4ACF-8E26-609FB4FC425E}" type="presParOf" srcId="{A6941FE8-6060-4CD5-93CB-996C8ABF54B7}" destId="{7946BE50-891D-479B-927A-91FCABC4A6D4}" srcOrd="2" destOrd="0" presId="urn:microsoft.com/office/officeart/2018/2/layout/IconVerticalSolidList"/>
    <dgm:cxn modelId="{32C9BD68-D776-45AB-88C7-B3B4125C757A}" type="presParOf" srcId="{A6941FE8-6060-4CD5-93CB-996C8ABF54B7}" destId="{65B69EC6-288D-401A-AADA-A058F641A3A6}" srcOrd="3" destOrd="0" presId="urn:microsoft.com/office/officeart/2018/2/layout/IconVerticalSolidList"/>
    <dgm:cxn modelId="{3E4FE9AC-EF07-4DDD-8B4C-99EB322B403C}" type="presParOf" srcId="{9A33F65F-9B19-4275-B7AC-98A551D68D38}" destId="{65A4379D-E86C-4EE8-8AAE-0F675B6E7E2D}" srcOrd="1" destOrd="0" presId="urn:microsoft.com/office/officeart/2018/2/layout/IconVerticalSolidList"/>
    <dgm:cxn modelId="{67E307E3-DCF5-4133-BBCF-5BBD67BCA04A}" type="presParOf" srcId="{9A33F65F-9B19-4275-B7AC-98A551D68D38}" destId="{CB4ABA27-1550-4106-B53A-A65288515ADE}" srcOrd="2" destOrd="0" presId="urn:microsoft.com/office/officeart/2018/2/layout/IconVerticalSolidList"/>
    <dgm:cxn modelId="{9070F3C4-6473-4BEC-B3E0-C756DF4BB91D}" type="presParOf" srcId="{CB4ABA27-1550-4106-B53A-A65288515ADE}" destId="{1B8D85E7-08AB-4E3D-9A03-CC65910849E7}" srcOrd="0" destOrd="0" presId="urn:microsoft.com/office/officeart/2018/2/layout/IconVerticalSolidList"/>
    <dgm:cxn modelId="{8293C6F1-633E-41BB-9738-68AD33D36143}" type="presParOf" srcId="{CB4ABA27-1550-4106-B53A-A65288515ADE}" destId="{2581A9E3-674E-44C8-BFC1-7A6BB7EBFBA9}" srcOrd="1" destOrd="0" presId="urn:microsoft.com/office/officeart/2018/2/layout/IconVerticalSolidList"/>
    <dgm:cxn modelId="{C58B4019-432D-40B4-B3FB-43019A878C47}" type="presParOf" srcId="{CB4ABA27-1550-4106-B53A-A65288515ADE}" destId="{633EBA3F-C3FE-4BBD-B431-64F7B0C0A684}" srcOrd="2" destOrd="0" presId="urn:microsoft.com/office/officeart/2018/2/layout/IconVerticalSolidList"/>
    <dgm:cxn modelId="{ADEB1CA3-B3DB-4108-A5AC-F700288B3E6E}" type="presParOf" srcId="{CB4ABA27-1550-4106-B53A-A65288515ADE}" destId="{5846FE30-03CD-472F-8DFC-D712B8B6AAD8}" srcOrd="3" destOrd="0" presId="urn:microsoft.com/office/officeart/2018/2/layout/IconVerticalSolidList"/>
    <dgm:cxn modelId="{7915F368-D9D4-40A4-93FE-BC5E7B4DA1AF}" type="presParOf" srcId="{9A33F65F-9B19-4275-B7AC-98A551D68D38}" destId="{410E9642-1EB7-4791-BCAE-DC8FFEBE40A6}" srcOrd="3" destOrd="0" presId="urn:microsoft.com/office/officeart/2018/2/layout/IconVerticalSolidList"/>
    <dgm:cxn modelId="{77DF0928-34BD-4309-BA33-8B453E44ED30}" type="presParOf" srcId="{9A33F65F-9B19-4275-B7AC-98A551D68D38}" destId="{0FFE5F9D-961F-4B65-9BBD-23B269FB9714}" srcOrd="4" destOrd="0" presId="urn:microsoft.com/office/officeart/2018/2/layout/IconVerticalSolidList"/>
    <dgm:cxn modelId="{30110807-1BFC-4500-AC6A-3FA8ACE168EC}" type="presParOf" srcId="{0FFE5F9D-961F-4B65-9BBD-23B269FB9714}" destId="{F0C2CE6E-670F-4DB5-990D-B8A8B53444AA}" srcOrd="0" destOrd="0" presId="urn:microsoft.com/office/officeart/2018/2/layout/IconVerticalSolidList"/>
    <dgm:cxn modelId="{0447F3FA-B775-49BA-8BF5-289C2AB4F557}" type="presParOf" srcId="{0FFE5F9D-961F-4B65-9BBD-23B269FB9714}" destId="{C1F73D1F-9666-48BC-86D0-6D2C069D934D}" srcOrd="1" destOrd="0" presId="urn:microsoft.com/office/officeart/2018/2/layout/IconVerticalSolidList"/>
    <dgm:cxn modelId="{56A88A6D-691B-480C-A181-B6A51ED291BF}" type="presParOf" srcId="{0FFE5F9D-961F-4B65-9BBD-23B269FB9714}" destId="{921CCC61-848E-4FE7-B8A4-E709A8C63946}" srcOrd="2" destOrd="0" presId="urn:microsoft.com/office/officeart/2018/2/layout/IconVerticalSolidList"/>
    <dgm:cxn modelId="{A1D9A7CE-99C9-45DC-96D1-B20442F6D284}" type="presParOf" srcId="{0FFE5F9D-961F-4B65-9BBD-23B269FB9714}" destId="{D6B888A0-8832-41C2-B337-FC989745E3E4}" srcOrd="3" destOrd="0" presId="urn:microsoft.com/office/officeart/2018/2/layout/IconVerticalSolidList"/>
    <dgm:cxn modelId="{6DD8059F-D052-42E3-97A6-5FD11BCF7A3E}" type="presParOf" srcId="{9A33F65F-9B19-4275-B7AC-98A551D68D38}" destId="{82BBE3E3-2445-4C25-B41E-62A954F2D1C0}" srcOrd="5" destOrd="0" presId="urn:microsoft.com/office/officeart/2018/2/layout/IconVerticalSolidList"/>
    <dgm:cxn modelId="{FF267873-4188-49E7-B9D7-1662962849ED}" type="presParOf" srcId="{9A33F65F-9B19-4275-B7AC-98A551D68D38}" destId="{FAD39AB5-0CC0-4E47-8881-CEA2E5243849}" srcOrd="6" destOrd="0" presId="urn:microsoft.com/office/officeart/2018/2/layout/IconVerticalSolidList"/>
    <dgm:cxn modelId="{049360E4-6C1A-4C28-8248-6EE448BC700C}" type="presParOf" srcId="{FAD39AB5-0CC0-4E47-8881-CEA2E5243849}" destId="{63222D60-6A8E-4ECE-9DD3-3BAA3C3A3DE5}" srcOrd="0" destOrd="0" presId="urn:microsoft.com/office/officeart/2018/2/layout/IconVerticalSolidList"/>
    <dgm:cxn modelId="{65069255-CA0E-40CA-9AA4-1E0D156D7F3F}" type="presParOf" srcId="{FAD39AB5-0CC0-4E47-8881-CEA2E5243849}" destId="{77F7477F-C905-4315-81EC-D550628135C8}" srcOrd="1" destOrd="0" presId="urn:microsoft.com/office/officeart/2018/2/layout/IconVerticalSolidList"/>
    <dgm:cxn modelId="{2F51C76F-EC45-465D-8F29-0BDC8ED4B53A}" type="presParOf" srcId="{FAD39AB5-0CC0-4E47-8881-CEA2E5243849}" destId="{7F0711EF-98CC-441C-8106-1E0C934EC009}" srcOrd="2" destOrd="0" presId="urn:microsoft.com/office/officeart/2018/2/layout/IconVerticalSolidList"/>
    <dgm:cxn modelId="{949C487C-794C-4B07-A94E-34BADE28CEA0}" type="presParOf" srcId="{FAD39AB5-0CC0-4E47-8881-CEA2E5243849}" destId="{18306778-8110-43A8-8C35-BD6A6691CE0A}" srcOrd="3" destOrd="0" presId="urn:microsoft.com/office/officeart/2018/2/layout/IconVerticalSolidList"/>
    <dgm:cxn modelId="{191F833E-6373-4454-9C55-E97BA7645383}" type="presParOf" srcId="{9A33F65F-9B19-4275-B7AC-98A551D68D38}" destId="{5DFDE8F0-C808-473A-9DC5-EA8D2981C429}" srcOrd="7" destOrd="0" presId="urn:microsoft.com/office/officeart/2018/2/layout/IconVerticalSolidList"/>
    <dgm:cxn modelId="{C074A5BC-9A0A-4911-971B-C3A76C5DC7AB}" type="presParOf" srcId="{9A33F65F-9B19-4275-B7AC-98A551D68D38}" destId="{78A9E667-24A9-4774-A4FB-F5A98B662030}" srcOrd="8" destOrd="0" presId="urn:microsoft.com/office/officeart/2018/2/layout/IconVerticalSolidList"/>
    <dgm:cxn modelId="{3398F21B-8A1C-410D-A1BD-BFFA8F8846C6}" type="presParOf" srcId="{78A9E667-24A9-4774-A4FB-F5A98B662030}" destId="{E27C818D-FCBE-4ED8-AEF8-4FBEDDF8AF97}" srcOrd="0" destOrd="0" presId="urn:microsoft.com/office/officeart/2018/2/layout/IconVerticalSolidList"/>
    <dgm:cxn modelId="{7777B744-C429-4697-87F2-D067B6572042}" type="presParOf" srcId="{78A9E667-24A9-4774-A4FB-F5A98B662030}" destId="{ECD1832D-3966-4FEE-ADDC-7297A35D7EFD}" srcOrd="1" destOrd="0" presId="urn:microsoft.com/office/officeart/2018/2/layout/IconVerticalSolidList"/>
    <dgm:cxn modelId="{C5ADC07A-12B2-4CFE-85F1-BEC5B1491166}" type="presParOf" srcId="{78A9E667-24A9-4774-A4FB-F5A98B662030}" destId="{D97A4660-7460-4A26-87A6-B5710E0757E0}" srcOrd="2" destOrd="0" presId="urn:microsoft.com/office/officeart/2018/2/layout/IconVerticalSolidList"/>
    <dgm:cxn modelId="{06683418-8C4C-405B-9B36-6648DB6BC6A5}" type="presParOf" srcId="{78A9E667-24A9-4774-A4FB-F5A98B662030}" destId="{819F957F-8A82-4A4B-99BC-F35D26E929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2BFE6A-6193-4A08-9652-ACCE1B8F2A04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88DB746-242D-463C-B478-AC58C0CEF699}">
      <dgm:prSet/>
      <dgm:spPr/>
      <dgm:t>
        <a:bodyPr/>
        <a:lstStyle/>
        <a:p>
          <a:r>
            <a:rPr lang="en-US" b="0" i="0"/>
            <a:t>1. Structured Streaming in Databricks enables real-time processing of large amounts of data, while guaranteeing low latency and high reliability. It is a valuable tool for data engineers and data scientists who need to process data continuously.</a:t>
          </a:r>
          <a:endParaRPr lang="en-US"/>
        </a:p>
      </dgm:t>
    </dgm:pt>
    <dgm:pt modelId="{94E904A3-9B42-46E2-9337-FBD697A354F1}" type="parTrans" cxnId="{E8A1CBB0-FB20-4CC9-A21A-6FCA8BE4ACB4}">
      <dgm:prSet/>
      <dgm:spPr/>
      <dgm:t>
        <a:bodyPr/>
        <a:lstStyle/>
        <a:p>
          <a:endParaRPr lang="en-US"/>
        </a:p>
      </dgm:t>
    </dgm:pt>
    <dgm:pt modelId="{E0C5A5C5-A6F1-4983-B30D-D405D180C3E7}" type="sibTrans" cxnId="{E8A1CBB0-FB20-4CC9-A21A-6FCA8BE4ACB4}">
      <dgm:prSet/>
      <dgm:spPr/>
      <dgm:t>
        <a:bodyPr/>
        <a:lstStyle/>
        <a:p>
          <a:endParaRPr lang="en-US"/>
        </a:p>
      </dgm:t>
    </dgm:pt>
    <dgm:pt modelId="{C989030D-F52F-4FED-B9D2-76394D3BE6DB}">
      <dgm:prSet/>
      <dgm:spPr/>
      <dgm:t>
        <a:bodyPr/>
        <a:lstStyle/>
        <a:p>
          <a:r>
            <a:rPr lang="en-US" b="0" i="0"/>
            <a:t>2. Delta Live Tables is a critical component of Delta Lake, offering ACID guarantees and real-time data processing and ingestion. It eliminates the need for batch processing, making it easier to handle large amounts of data.</a:t>
          </a:r>
          <a:endParaRPr lang="en-US"/>
        </a:p>
      </dgm:t>
    </dgm:pt>
    <dgm:pt modelId="{5910ED9A-DB29-4287-B9D9-12400B8F86CC}" type="parTrans" cxnId="{97D54AFB-D541-47CC-8139-DE000F4A3378}">
      <dgm:prSet/>
      <dgm:spPr/>
      <dgm:t>
        <a:bodyPr/>
        <a:lstStyle/>
        <a:p>
          <a:endParaRPr lang="en-US"/>
        </a:p>
      </dgm:t>
    </dgm:pt>
    <dgm:pt modelId="{145D21E3-3B84-41EB-AF3A-98E4F693D729}" type="sibTrans" cxnId="{97D54AFB-D541-47CC-8139-DE000F4A3378}">
      <dgm:prSet/>
      <dgm:spPr/>
      <dgm:t>
        <a:bodyPr/>
        <a:lstStyle/>
        <a:p>
          <a:endParaRPr lang="en-US"/>
        </a:p>
      </dgm:t>
    </dgm:pt>
    <dgm:pt modelId="{2526767B-3805-4891-A9D5-7C43BDA7A2E9}">
      <dgm:prSet/>
      <dgm:spPr/>
      <dgm:t>
        <a:bodyPr/>
        <a:lstStyle/>
        <a:p>
          <a:r>
            <a:rPr lang="en-US" b="0" i="0"/>
            <a:t>3. Delta Live Tables and Structured Streaming enable us to process Kafka Confluent data in real-time and write it to Delta Lake tables, providing actionable insights that make businesses more agile and responsive to changes.</a:t>
          </a:r>
          <a:endParaRPr lang="en-US"/>
        </a:p>
      </dgm:t>
    </dgm:pt>
    <dgm:pt modelId="{CC703D64-3788-4587-88C0-54CF2BF5C43C}" type="parTrans" cxnId="{CCA61783-852A-434F-B910-F7C0D4324B97}">
      <dgm:prSet/>
      <dgm:spPr/>
      <dgm:t>
        <a:bodyPr/>
        <a:lstStyle/>
        <a:p>
          <a:endParaRPr lang="en-US"/>
        </a:p>
      </dgm:t>
    </dgm:pt>
    <dgm:pt modelId="{65B70111-57FD-46B1-A99C-BB8389E8D268}" type="sibTrans" cxnId="{CCA61783-852A-434F-B910-F7C0D4324B97}">
      <dgm:prSet/>
      <dgm:spPr/>
      <dgm:t>
        <a:bodyPr/>
        <a:lstStyle/>
        <a:p>
          <a:endParaRPr lang="en-US"/>
        </a:p>
      </dgm:t>
    </dgm:pt>
    <dgm:pt modelId="{34BA46E3-7F10-462D-A18C-B379B2B8DEBD}" type="pres">
      <dgm:prSet presAssocID="{412BFE6A-6193-4A08-9652-ACCE1B8F2A04}" presName="outerComposite" presStyleCnt="0">
        <dgm:presLayoutVars>
          <dgm:chMax val="5"/>
          <dgm:dir/>
          <dgm:resizeHandles val="exact"/>
        </dgm:presLayoutVars>
      </dgm:prSet>
      <dgm:spPr/>
    </dgm:pt>
    <dgm:pt modelId="{2CAA844F-E47F-498F-B2F8-FB303E93C4DB}" type="pres">
      <dgm:prSet presAssocID="{412BFE6A-6193-4A08-9652-ACCE1B8F2A04}" presName="dummyMaxCanvas" presStyleCnt="0">
        <dgm:presLayoutVars/>
      </dgm:prSet>
      <dgm:spPr/>
    </dgm:pt>
    <dgm:pt modelId="{6626CAE3-186C-4AF8-831E-7102A48CA625}" type="pres">
      <dgm:prSet presAssocID="{412BFE6A-6193-4A08-9652-ACCE1B8F2A04}" presName="ThreeNodes_1" presStyleLbl="node1" presStyleIdx="0" presStyleCnt="3">
        <dgm:presLayoutVars>
          <dgm:bulletEnabled val="1"/>
        </dgm:presLayoutVars>
      </dgm:prSet>
      <dgm:spPr/>
    </dgm:pt>
    <dgm:pt modelId="{6948907A-D8B3-47D6-AA25-5A3143081748}" type="pres">
      <dgm:prSet presAssocID="{412BFE6A-6193-4A08-9652-ACCE1B8F2A04}" presName="ThreeNodes_2" presStyleLbl="node1" presStyleIdx="1" presStyleCnt="3">
        <dgm:presLayoutVars>
          <dgm:bulletEnabled val="1"/>
        </dgm:presLayoutVars>
      </dgm:prSet>
      <dgm:spPr/>
    </dgm:pt>
    <dgm:pt modelId="{0CC45CDA-57EE-4417-962D-FADA06567195}" type="pres">
      <dgm:prSet presAssocID="{412BFE6A-6193-4A08-9652-ACCE1B8F2A04}" presName="ThreeNodes_3" presStyleLbl="node1" presStyleIdx="2" presStyleCnt="3">
        <dgm:presLayoutVars>
          <dgm:bulletEnabled val="1"/>
        </dgm:presLayoutVars>
      </dgm:prSet>
      <dgm:spPr/>
    </dgm:pt>
    <dgm:pt modelId="{9AD3D593-2C14-4BE0-BE83-62DACACEB07E}" type="pres">
      <dgm:prSet presAssocID="{412BFE6A-6193-4A08-9652-ACCE1B8F2A04}" presName="ThreeConn_1-2" presStyleLbl="fgAccFollowNode1" presStyleIdx="0" presStyleCnt="2">
        <dgm:presLayoutVars>
          <dgm:bulletEnabled val="1"/>
        </dgm:presLayoutVars>
      </dgm:prSet>
      <dgm:spPr/>
    </dgm:pt>
    <dgm:pt modelId="{EF4B7550-8FE7-41F8-BC44-7200462AFFE5}" type="pres">
      <dgm:prSet presAssocID="{412BFE6A-6193-4A08-9652-ACCE1B8F2A04}" presName="ThreeConn_2-3" presStyleLbl="fgAccFollowNode1" presStyleIdx="1" presStyleCnt="2">
        <dgm:presLayoutVars>
          <dgm:bulletEnabled val="1"/>
        </dgm:presLayoutVars>
      </dgm:prSet>
      <dgm:spPr/>
    </dgm:pt>
    <dgm:pt modelId="{CB68F48F-4584-449B-A038-E8E36EA6548E}" type="pres">
      <dgm:prSet presAssocID="{412BFE6A-6193-4A08-9652-ACCE1B8F2A04}" presName="ThreeNodes_1_text" presStyleLbl="node1" presStyleIdx="2" presStyleCnt="3">
        <dgm:presLayoutVars>
          <dgm:bulletEnabled val="1"/>
        </dgm:presLayoutVars>
      </dgm:prSet>
      <dgm:spPr/>
    </dgm:pt>
    <dgm:pt modelId="{CFB4F8CC-193D-440E-9FDB-80703B68E77F}" type="pres">
      <dgm:prSet presAssocID="{412BFE6A-6193-4A08-9652-ACCE1B8F2A04}" presName="ThreeNodes_2_text" presStyleLbl="node1" presStyleIdx="2" presStyleCnt="3">
        <dgm:presLayoutVars>
          <dgm:bulletEnabled val="1"/>
        </dgm:presLayoutVars>
      </dgm:prSet>
      <dgm:spPr/>
    </dgm:pt>
    <dgm:pt modelId="{5C7340A7-01B2-4866-B09F-B6D9DA3C56E9}" type="pres">
      <dgm:prSet presAssocID="{412BFE6A-6193-4A08-9652-ACCE1B8F2A0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A2F6703-BABD-4FE1-AC65-C25EC3B95E96}" type="presOf" srcId="{F88DB746-242D-463C-B478-AC58C0CEF699}" destId="{CB68F48F-4584-449B-A038-E8E36EA6548E}" srcOrd="1" destOrd="0" presId="urn:microsoft.com/office/officeart/2005/8/layout/vProcess5"/>
    <dgm:cxn modelId="{913BBB27-DCFE-48AA-9059-4D3013BA1BEB}" type="presOf" srcId="{C989030D-F52F-4FED-B9D2-76394D3BE6DB}" destId="{6948907A-D8B3-47D6-AA25-5A3143081748}" srcOrd="0" destOrd="0" presId="urn:microsoft.com/office/officeart/2005/8/layout/vProcess5"/>
    <dgm:cxn modelId="{BCD1533D-6BAC-4BFD-926B-395CDA117989}" type="presOf" srcId="{F88DB746-242D-463C-B478-AC58C0CEF699}" destId="{6626CAE3-186C-4AF8-831E-7102A48CA625}" srcOrd="0" destOrd="0" presId="urn:microsoft.com/office/officeart/2005/8/layout/vProcess5"/>
    <dgm:cxn modelId="{A9869377-7A4A-4B90-975B-87E8AE055CD0}" type="presOf" srcId="{412BFE6A-6193-4A08-9652-ACCE1B8F2A04}" destId="{34BA46E3-7F10-462D-A18C-B379B2B8DEBD}" srcOrd="0" destOrd="0" presId="urn:microsoft.com/office/officeart/2005/8/layout/vProcess5"/>
    <dgm:cxn modelId="{CCA61783-852A-434F-B910-F7C0D4324B97}" srcId="{412BFE6A-6193-4A08-9652-ACCE1B8F2A04}" destId="{2526767B-3805-4891-A9D5-7C43BDA7A2E9}" srcOrd="2" destOrd="0" parTransId="{CC703D64-3788-4587-88C0-54CF2BF5C43C}" sibTransId="{65B70111-57FD-46B1-A99C-BB8389E8D268}"/>
    <dgm:cxn modelId="{F328E589-EAAB-4956-BDD8-72E1A617FD41}" type="presOf" srcId="{E0C5A5C5-A6F1-4983-B30D-D405D180C3E7}" destId="{9AD3D593-2C14-4BE0-BE83-62DACACEB07E}" srcOrd="0" destOrd="0" presId="urn:microsoft.com/office/officeart/2005/8/layout/vProcess5"/>
    <dgm:cxn modelId="{E8A1CBB0-FB20-4CC9-A21A-6FCA8BE4ACB4}" srcId="{412BFE6A-6193-4A08-9652-ACCE1B8F2A04}" destId="{F88DB746-242D-463C-B478-AC58C0CEF699}" srcOrd="0" destOrd="0" parTransId="{94E904A3-9B42-46E2-9337-FBD697A354F1}" sibTransId="{E0C5A5C5-A6F1-4983-B30D-D405D180C3E7}"/>
    <dgm:cxn modelId="{81256BC2-8579-4A9A-940F-3D81B222C053}" type="presOf" srcId="{C989030D-F52F-4FED-B9D2-76394D3BE6DB}" destId="{CFB4F8CC-193D-440E-9FDB-80703B68E77F}" srcOrd="1" destOrd="0" presId="urn:microsoft.com/office/officeart/2005/8/layout/vProcess5"/>
    <dgm:cxn modelId="{71670FC9-670F-49F0-AD35-DCFAD0476279}" type="presOf" srcId="{2526767B-3805-4891-A9D5-7C43BDA7A2E9}" destId="{0CC45CDA-57EE-4417-962D-FADA06567195}" srcOrd="0" destOrd="0" presId="urn:microsoft.com/office/officeart/2005/8/layout/vProcess5"/>
    <dgm:cxn modelId="{5453DAE8-3101-450B-9158-326C213E6D85}" type="presOf" srcId="{145D21E3-3B84-41EB-AF3A-98E4F693D729}" destId="{EF4B7550-8FE7-41F8-BC44-7200462AFFE5}" srcOrd="0" destOrd="0" presId="urn:microsoft.com/office/officeart/2005/8/layout/vProcess5"/>
    <dgm:cxn modelId="{FCC3D2F4-C490-4373-AE0E-A657F89BDB87}" type="presOf" srcId="{2526767B-3805-4891-A9D5-7C43BDA7A2E9}" destId="{5C7340A7-01B2-4866-B09F-B6D9DA3C56E9}" srcOrd="1" destOrd="0" presId="urn:microsoft.com/office/officeart/2005/8/layout/vProcess5"/>
    <dgm:cxn modelId="{97D54AFB-D541-47CC-8139-DE000F4A3378}" srcId="{412BFE6A-6193-4A08-9652-ACCE1B8F2A04}" destId="{C989030D-F52F-4FED-B9D2-76394D3BE6DB}" srcOrd="1" destOrd="0" parTransId="{5910ED9A-DB29-4287-B9D9-12400B8F86CC}" sibTransId="{145D21E3-3B84-41EB-AF3A-98E4F693D729}"/>
    <dgm:cxn modelId="{24472D75-0227-4CD7-98B2-8C8E8644F08E}" type="presParOf" srcId="{34BA46E3-7F10-462D-A18C-B379B2B8DEBD}" destId="{2CAA844F-E47F-498F-B2F8-FB303E93C4DB}" srcOrd="0" destOrd="0" presId="urn:microsoft.com/office/officeart/2005/8/layout/vProcess5"/>
    <dgm:cxn modelId="{CD4C8E6B-E17B-417B-9920-CEFEC813A558}" type="presParOf" srcId="{34BA46E3-7F10-462D-A18C-B379B2B8DEBD}" destId="{6626CAE3-186C-4AF8-831E-7102A48CA625}" srcOrd="1" destOrd="0" presId="urn:microsoft.com/office/officeart/2005/8/layout/vProcess5"/>
    <dgm:cxn modelId="{CE11166D-11ED-4241-AE55-75D6C41C8F63}" type="presParOf" srcId="{34BA46E3-7F10-462D-A18C-B379B2B8DEBD}" destId="{6948907A-D8B3-47D6-AA25-5A3143081748}" srcOrd="2" destOrd="0" presId="urn:microsoft.com/office/officeart/2005/8/layout/vProcess5"/>
    <dgm:cxn modelId="{0CE96371-5945-47BB-972D-28C02DFA8B9D}" type="presParOf" srcId="{34BA46E3-7F10-462D-A18C-B379B2B8DEBD}" destId="{0CC45CDA-57EE-4417-962D-FADA06567195}" srcOrd="3" destOrd="0" presId="urn:microsoft.com/office/officeart/2005/8/layout/vProcess5"/>
    <dgm:cxn modelId="{1458A157-333B-4C7F-81EE-E00A8378BE8A}" type="presParOf" srcId="{34BA46E3-7F10-462D-A18C-B379B2B8DEBD}" destId="{9AD3D593-2C14-4BE0-BE83-62DACACEB07E}" srcOrd="4" destOrd="0" presId="urn:microsoft.com/office/officeart/2005/8/layout/vProcess5"/>
    <dgm:cxn modelId="{E2C5614F-0966-407D-88E1-C5697B354001}" type="presParOf" srcId="{34BA46E3-7F10-462D-A18C-B379B2B8DEBD}" destId="{EF4B7550-8FE7-41F8-BC44-7200462AFFE5}" srcOrd="5" destOrd="0" presId="urn:microsoft.com/office/officeart/2005/8/layout/vProcess5"/>
    <dgm:cxn modelId="{85E90505-8E7A-41AA-8925-BEFCD823FC05}" type="presParOf" srcId="{34BA46E3-7F10-462D-A18C-B379B2B8DEBD}" destId="{CB68F48F-4584-449B-A038-E8E36EA6548E}" srcOrd="6" destOrd="0" presId="urn:microsoft.com/office/officeart/2005/8/layout/vProcess5"/>
    <dgm:cxn modelId="{F22DBB0A-C288-4472-A93B-4CB54F8D85EB}" type="presParOf" srcId="{34BA46E3-7F10-462D-A18C-B379B2B8DEBD}" destId="{CFB4F8CC-193D-440E-9FDB-80703B68E77F}" srcOrd="7" destOrd="0" presId="urn:microsoft.com/office/officeart/2005/8/layout/vProcess5"/>
    <dgm:cxn modelId="{25C2DBCA-DDC0-4C93-A666-0D1102F4D8A0}" type="presParOf" srcId="{34BA46E3-7F10-462D-A18C-B379B2B8DEBD}" destId="{5C7340A7-01B2-4866-B09F-B6D9DA3C56E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3AE9E4-432D-4B6B-8A61-6F0090C5AC0E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654420-62C4-4E77-855F-E2945DDC42DB}">
      <dgm:prSet/>
      <dgm:spPr/>
      <dgm:t>
        <a:bodyPr/>
        <a:lstStyle/>
        <a:p>
          <a:r>
            <a:rPr lang="en-US" b="0" i="0"/>
            <a:t>Power BI was used for real-time monitoring and analysis of critical metrics.</a:t>
          </a:r>
          <a:endParaRPr lang="en-US"/>
        </a:p>
      </dgm:t>
    </dgm:pt>
    <dgm:pt modelId="{424C8167-97B9-45DD-BC0C-439D10FA17B0}" type="parTrans" cxnId="{7373B014-3224-49FD-9289-AAB2B078D888}">
      <dgm:prSet/>
      <dgm:spPr/>
      <dgm:t>
        <a:bodyPr/>
        <a:lstStyle/>
        <a:p>
          <a:endParaRPr lang="en-US"/>
        </a:p>
      </dgm:t>
    </dgm:pt>
    <dgm:pt modelId="{C80B4A98-AFC4-4AAB-B8A4-38CCFEA853AF}" type="sibTrans" cxnId="{7373B014-3224-49FD-9289-AAB2B078D888}">
      <dgm:prSet/>
      <dgm:spPr/>
      <dgm:t>
        <a:bodyPr/>
        <a:lstStyle/>
        <a:p>
          <a:endParaRPr lang="en-US"/>
        </a:p>
      </dgm:t>
    </dgm:pt>
    <dgm:pt modelId="{3827CFFB-5F93-48EE-AD56-A9E1FCE308AF}">
      <dgm:prSet/>
      <dgm:spPr/>
      <dgm:t>
        <a:bodyPr/>
        <a:lstStyle/>
        <a:p>
          <a:r>
            <a:rPr lang="en-US" b="0" i="0"/>
            <a:t>Power BI connected to Delta Lake tables in Databricks for data visualization.</a:t>
          </a:r>
          <a:endParaRPr lang="en-US"/>
        </a:p>
      </dgm:t>
    </dgm:pt>
    <dgm:pt modelId="{DEE776E1-E30E-4F0C-B608-283B6B5ABF0C}" type="parTrans" cxnId="{714A0936-1BDD-4DB2-8C87-1A30441B9A5D}">
      <dgm:prSet/>
      <dgm:spPr/>
      <dgm:t>
        <a:bodyPr/>
        <a:lstStyle/>
        <a:p>
          <a:endParaRPr lang="en-US"/>
        </a:p>
      </dgm:t>
    </dgm:pt>
    <dgm:pt modelId="{A0C8646C-D87F-406E-A343-700AF6160EFF}" type="sibTrans" cxnId="{714A0936-1BDD-4DB2-8C87-1A30441B9A5D}">
      <dgm:prSet/>
      <dgm:spPr/>
      <dgm:t>
        <a:bodyPr/>
        <a:lstStyle/>
        <a:p>
          <a:endParaRPr lang="en-US"/>
        </a:p>
      </dgm:t>
    </dgm:pt>
    <dgm:pt modelId="{BA4A09AE-CD45-48DA-9212-365B6DCC115E}">
      <dgm:prSet/>
      <dgm:spPr/>
      <dgm:t>
        <a:bodyPr/>
        <a:lstStyle/>
        <a:p>
          <a:r>
            <a:rPr lang="en-US" b="0" i="0"/>
            <a:t>Custom visuals and reports were created for real-time performance measurement.</a:t>
          </a:r>
          <a:endParaRPr lang="en-US"/>
        </a:p>
      </dgm:t>
    </dgm:pt>
    <dgm:pt modelId="{C9E45EFE-72DD-4782-B9F5-37B7CC6A40D3}" type="parTrans" cxnId="{547EFF8F-C56B-423A-A68E-BB24DD704206}">
      <dgm:prSet/>
      <dgm:spPr/>
      <dgm:t>
        <a:bodyPr/>
        <a:lstStyle/>
        <a:p>
          <a:endParaRPr lang="en-US"/>
        </a:p>
      </dgm:t>
    </dgm:pt>
    <dgm:pt modelId="{958F90CF-C4A6-4BF8-B39E-E6ECED2C88EE}" type="sibTrans" cxnId="{547EFF8F-C56B-423A-A68E-BB24DD704206}">
      <dgm:prSet/>
      <dgm:spPr/>
      <dgm:t>
        <a:bodyPr/>
        <a:lstStyle/>
        <a:p>
          <a:endParaRPr lang="en-US"/>
        </a:p>
      </dgm:t>
    </dgm:pt>
    <dgm:pt modelId="{189EF4D3-DB37-4077-BA01-CFE2838F7C18}">
      <dgm:prSet/>
      <dgm:spPr/>
      <dgm:t>
        <a:bodyPr/>
        <a:lstStyle/>
        <a:p>
          <a:r>
            <a:rPr lang="en-US" b="0" i="0"/>
            <a:t>Interactive dashboards helped in identifying trends and forecasting future performance.</a:t>
          </a:r>
          <a:endParaRPr lang="en-US"/>
        </a:p>
      </dgm:t>
    </dgm:pt>
    <dgm:pt modelId="{C3E981F3-DE79-4C0D-B8A4-D8B7701788B8}" type="parTrans" cxnId="{AF3CA15E-4B18-459E-88CA-6077593486CE}">
      <dgm:prSet/>
      <dgm:spPr/>
      <dgm:t>
        <a:bodyPr/>
        <a:lstStyle/>
        <a:p>
          <a:endParaRPr lang="en-US"/>
        </a:p>
      </dgm:t>
    </dgm:pt>
    <dgm:pt modelId="{AC39D229-D9AE-4F51-BAF8-6F2610B77C38}" type="sibTrans" cxnId="{AF3CA15E-4B18-459E-88CA-6077593486CE}">
      <dgm:prSet/>
      <dgm:spPr/>
      <dgm:t>
        <a:bodyPr/>
        <a:lstStyle/>
        <a:p>
          <a:endParaRPr lang="en-US"/>
        </a:p>
      </dgm:t>
    </dgm:pt>
    <dgm:pt modelId="{56E076BB-D557-4D4B-847A-B89C541EA4D1}">
      <dgm:prSet/>
      <dgm:spPr/>
      <dgm:t>
        <a:bodyPr/>
        <a:lstStyle/>
        <a:p>
          <a:r>
            <a:rPr lang="en-US" b="0" i="0"/>
            <a:t>Power BI played a critical role in achieving the project objectives by providing real-time insights and visualizations.</a:t>
          </a:r>
          <a:endParaRPr lang="en-US"/>
        </a:p>
      </dgm:t>
    </dgm:pt>
    <dgm:pt modelId="{6C61DFC8-70DB-4F64-A65D-64F248894CDD}" type="parTrans" cxnId="{DFDA6214-7406-434D-9278-D05D525FE054}">
      <dgm:prSet/>
      <dgm:spPr/>
      <dgm:t>
        <a:bodyPr/>
        <a:lstStyle/>
        <a:p>
          <a:endParaRPr lang="en-US"/>
        </a:p>
      </dgm:t>
    </dgm:pt>
    <dgm:pt modelId="{8521342E-E175-4E8E-994D-07440A6BB25B}" type="sibTrans" cxnId="{DFDA6214-7406-434D-9278-D05D525FE054}">
      <dgm:prSet/>
      <dgm:spPr/>
      <dgm:t>
        <a:bodyPr/>
        <a:lstStyle/>
        <a:p>
          <a:endParaRPr lang="en-US"/>
        </a:p>
      </dgm:t>
    </dgm:pt>
    <dgm:pt modelId="{8F9E1B7C-43EB-4B2A-A5ED-CEE29387EE28}" type="pres">
      <dgm:prSet presAssocID="{F73AE9E4-432D-4B6B-8A61-6F0090C5AC0E}" presName="linear" presStyleCnt="0">
        <dgm:presLayoutVars>
          <dgm:animLvl val="lvl"/>
          <dgm:resizeHandles val="exact"/>
        </dgm:presLayoutVars>
      </dgm:prSet>
      <dgm:spPr/>
    </dgm:pt>
    <dgm:pt modelId="{0718238D-ACA4-408B-89AE-1749C4C65B20}" type="pres">
      <dgm:prSet presAssocID="{0B654420-62C4-4E77-855F-E2945DDC42D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8A49AE0-B654-4047-B040-2EC5056A9BFA}" type="pres">
      <dgm:prSet presAssocID="{C80B4A98-AFC4-4AAB-B8A4-38CCFEA853AF}" presName="spacer" presStyleCnt="0"/>
      <dgm:spPr/>
    </dgm:pt>
    <dgm:pt modelId="{C028775D-73BD-4D08-BCD1-2E484A58DBE1}" type="pres">
      <dgm:prSet presAssocID="{3827CFFB-5F93-48EE-AD56-A9E1FCE308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F9C0CD-CE98-4D39-96F4-CDF5B40522D1}" type="pres">
      <dgm:prSet presAssocID="{A0C8646C-D87F-406E-A343-700AF6160EFF}" presName="spacer" presStyleCnt="0"/>
      <dgm:spPr/>
    </dgm:pt>
    <dgm:pt modelId="{27ABA36A-92C4-45E1-9144-12F2DE23BDEB}" type="pres">
      <dgm:prSet presAssocID="{BA4A09AE-CD45-48DA-9212-365B6DCC115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BF29889-1C09-4DC5-9E71-53C7496F48AD}" type="pres">
      <dgm:prSet presAssocID="{958F90CF-C4A6-4BF8-B39E-E6ECED2C88EE}" presName="spacer" presStyleCnt="0"/>
      <dgm:spPr/>
    </dgm:pt>
    <dgm:pt modelId="{E4FB108D-B80C-4135-AF40-B9BAE3477085}" type="pres">
      <dgm:prSet presAssocID="{189EF4D3-DB37-4077-BA01-CFE2838F7C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8D287F6-8FD8-4F1E-9D17-DE57807DC7CA}" type="pres">
      <dgm:prSet presAssocID="{AC39D229-D9AE-4F51-BAF8-6F2610B77C38}" presName="spacer" presStyleCnt="0"/>
      <dgm:spPr/>
    </dgm:pt>
    <dgm:pt modelId="{02E0DC1F-A8E6-4C3F-9346-3E07CAF4A0AB}" type="pres">
      <dgm:prSet presAssocID="{56E076BB-D557-4D4B-847A-B89C541EA4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B72D00-F82E-40BB-B490-9CDD9B079828}" type="presOf" srcId="{0B654420-62C4-4E77-855F-E2945DDC42DB}" destId="{0718238D-ACA4-408B-89AE-1749C4C65B20}" srcOrd="0" destOrd="0" presId="urn:microsoft.com/office/officeart/2005/8/layout/vList2"/>
    <dgm:cxn modelId="{19D19B04-9D82-4AB5-917B-8524C618B34B}" type="presOf" srcId="{F73AE9E4-432D-4B6B-8A61-6F0090C5AC0E}" destId="{8F9E1B7C-43EB-4B2A-A5ED-CEE29387EE28}" srcOrd="0" destOrd="0" presId="urn:microsoft.com/office/officeart/2005/8/layout/vList2"/>
    <dgm:cxn modelId="{DFDA6214-7406-434D-9278-D05D525FE054}" srcId="{F73AE9E4-432D-4B6B-8A61-6F0090C5AC0E}" destId="{56E076BB-D557-4D4B-847A-B89C541EA4D1}" srcOrd="4" destOrd="0" parTransId="{6C61DFC8-70DB-4F64-A65D-64F248894CDD}" sibTransId="{8521342E-E175-4E8E-994D-07440A6BB25B}"/>
    <dgm:cxn modelId="{7373B014-3224-49FD-9289-AAB2B078D888}" srcId="{F73AE9E4-432D-4B6B-8A61-6F0090C5AC0E}" destId="{0B654420-62C4-4E77-855F-E2945DDC42DB}" srcOrd="0" destOrd="0" parTransId="{424C8167-97B9-45DD-BC0C-439D10FA17B0}" sibTransId="{C80B4A98-AFC4-4AAB-B8A4-38CCFEA853AF}"/>
    <dgm:cxn modelId="{CA5FBC20-F040-405E-8FE3-CCC77DB401B8}" type="presOf" srcId="{BA4A09AE-CD45-48DA-9212-365B6DCC115E}" destId="{27ABA36A-92C4-45E1-9144-12F2DE23BDEB}" srcOrd="0" destOrd="0" presId="urn:microsoft.com/office/officeart/2005/8/layout/vList2"/>
    <dgm:cxn modelId="{714A0936-1BDD-4DB2-8C87-1A30441B9A5D}" srcId="{F73AE9E4-432D-4B6B-8A61-6F0090C5AC0E}" destId="{3827CFFB-5F93-48EE-AD56-A9E1FCE308AF}" srcOrd="1" destOrd="0" parTransId="{DEE776E1-E30E-4F0C-B608-283B6B5ABF0C}" sibTransId="{A0C8646C-D87F-406E-A343-700AF6160EFF}"/>
    <dgm:cxn modelId="{AF3CA15E-4B18-459E-88CA-6077593486CE}" srcId="{F73AE9E4-432D-4B6B-8A61-6F0090C5AC0E}" destId="{189EF4D3-DB37-4077-BA01-CFE2838F7C18}" srcOrd="3" destOrd="0" parTransId="{C3E981F3-DE79-4C0D-B8A4-D8B7701788B8}" sibTransId="{AC39D229-D9AE-4F51-BAF8-6F2610B77C38}"/>
    <dgm:cxn modelId="{E8B16584-DC0A-4938-BB66-DD379A8C6413}" type="presOf" srcId="{3827CFFB-5F93-48EE-AD56-A9E1FCE308AF}" destId="{C028775D-73BD-4D08-BCD1-2E484A58DBE1}" srcOrd="0" destOrd="0" presId="urn:microsoft.com/office/officeart/2005/8/layout/vList2"/>
    <dgm:cxn modelId="{547EFF8F-C56B-423A-A68E-BB24DD704206}" srcId="{F73AE9E4-432D-4B6B-8A61-6F0090C5AC0E}" destId="{BA4A09AE-CD45-48DA-9212-365B6DCC115E}" srcOrd="2" destOrd="0" parTransId="{C9E45EFE-72DD-4782-B9F5-37B7CC6A40D3}" sibTransId="{958F90CF-C4A6-4BF8-B39E-E6ECED2C88EE}"/>
    <dgm:cxn modelId="{2CEDBBE5-7475-4E13-8144-DF7AEA254218}" type="presOf" srcId="{56E076BB-D557-4D4B-847A-B89C541EA4D1}" destId="{02E0DC1F-A8E6-4C3F-9346-3E07CAF4A0AB}" srcOrd="0" destOrd="0" presId="urn:microsoft.com/office/officeart/2005/8/layout/vList2"/>
    <dgm:cxn modelId="{51E413F1-8F4D-47A0-BFF0-039A2788690A}" type="presOf" srcId="{189EF4D3-DB37-4077-BA01-CFE2838F7C18}" destId="{E4FB108D-B80C-4135-AF40-B9BAE3477085}" srcOrd="0" destOrd="0" presId="urn:microsoft.com/office/officeart/2005/8/layout/vList2"/>
    <dgm:cxn modelId="{1D1D840B-B91C-4357-B47B-29D4C8054BBD}" type="presParOf" srcId="{8F9E1B7C-43EB-4B2A-A5ED-CEE29387EE28}" destId="{0718238D-ACA4-408B-89AE-1749C4C65B20}" srcOrd="0" destOrd="0" presId="urn:microsoft.com/office/officeart/2005/8/layout/vList2"/>
    <dgm:cxn modelId="{E8F4364A-A2D0-4154-B301-736CA90C1388}" type="presParOf" srcId="{8F9E1B7C-43EB-4B2A-A5ED-CEE29387EE28}" destId="{98A49AE0-B654-4047-B040-2EC5056A9BFA}" srcOrd="1" destOrd="0" presId="urn:microsoft.com/office/officeart/2005/8/layout/vList2"/>
    <dgm:cxn modelId="{EE33E6F0-2E44-486A-BFCE-5F064825F08C}" type="presParOf" srcId="{8F9E1B7C-43EB-4B2A-A5ED-CEE29387EE28}" destId="{C028775D-73BD-4D08-BCD1-2E484A58DBE1}" srcOrd="2" destOrd="0" presId="urn:microsoft.com/office/officeart/2005/8/layout/vList2"/>
    <dgm:cxn modelId="{1B901056-C950-4A37-8C6F-F0126C5C2DE3}" type="presParOf" srcId="{8F9E1B7C-43EB-4B2A-A5ED-CEE29387EE28}" destId="{BCF9C0CD-CE98-4D39-96F4-CDF5B40522D1}" srcOrd="3" destOrd="0" presId="urn:microsoft.com/office/officeart/2005/8/layout/vList2"/>
    <dgm:cxn modelId="{94CA1F96-584E-4798-A9BB-390C084B7C0E}" type="presParOf" srcId="{8F9E1B7C-43EB-4B2A-A5ED-CEE29387EE28}" destId="{27ABA36A-92C4-45E1-9144-12F2DE23BDEB}" srcOrd="4" destOrd="0" presId="urn:microsoft.com/office/officeart/2005/8/layout/vList2"/>
    <dgm:cxn modelId="{BB575717-5AFF-4194-A3B3-0D38E7C685AF}" type="presParOf" srcId="{8F9E1B7C-43EB-4B2A-A5ED-CEE29387EE28}" destId="{0BF29889-1C09-4DC5-9E71-53C7496F48AD}" srcOrd="5" destOrd="0" presId="urn:microsoft.com/office/officeart/2005/8/layout/vList2"/>
    <dgm:cxn modelId="{811EF358-5367-4305-853D-0937BDCFCECF}" type="presParOf" srcId="{8F9E1B7C-43EB-4B2A-A5ED-CEE29387EE28}" destId="{E4FB108D-B80C-4135-AF40-B9BAE3477085}" srcOrd="6" destOrd="0" presId="urn:microsoft.com/office/officeart/2005/8/layout/vList2"/>
    <dgm:cxn modelId="{268F9536-D993-4A6C-A495-10A8994846A2}" type="presParOf" srcId="{8F9E1B7C-43EB-4B2A-A5ED-CEE29387EE28}" destId="{68D287F6-8FD8-4F1E-9D17-DE57807DC7CA}" srcOrd="7" destOrd="0" presId="urn:microsoft.com/office/officeart/2005/8/layout/vList2"/>
    <dgm:cxn modelId="{7B0FC8A0-8160-456A-821A-6CA8214DFE75}" type="presParOf" srcId="{8F9E1B7C-43EB-4B2A-A5ED-CEE29387EE28}" destId="{02E0DC1F-A8E6-4C3F-9346-3E07CAF4A0A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FFF1-54EB-4A99-BCF6-21B1D0D83620}">
      <dsp:nvSpPr>
        <dsp:cNvPr id="0" name=""/>
        <dsp:cNvSpPr/>
      </dsp:nvSpPr>
      <dsp:spPr>
        <a:xfrm>
          <a:off x="123688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FB3B7-214C-4128-8665-010E69469726}">
      <dsp:nvSpPr>
        <dsp:cNvPr id="0" name=""/>
        <dsp:cNvSpPr/>
      </dsp:nvSpPr>
      <dsp:spPr>
        <a:xfrm>
          <a:off x="35909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09061-723D-4808-A5E9-78DD650668F5}">
      <dsp:nvSpPr>
        <dsp:cNvPr id="0" name=""/>
        <dsp:cNvSpPr/>
      </dsp:nvSpPr>
      <dsp:spPr>
        <a:xfrm>
          <a:off x="148490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POC involved creating a data pipeline to stream data from Kafka Confluent into Delta Lake tables in Databricks.</a:t>
          </a:r>
          <a:endParaRPr lang="en-US" sz="1700" kern="1200"/>
        </a:p>
      </dsp:txBody>
      <dsp:txXfrm>
        <a:off x="1484904" y="97197"/>
        <a:ext cx="2642361" cy="1121001"/>
      </dsp:txXfrm>
    </dsp:sp>
    <dsp:sp modelId="{B68FE649-8B08-40F4-95DE-CE29493A779B}">
      <dsp:nvSpPr>
        <dsp:cNvPr id="0" name=""/>
        <dsp:cNvSpPr/>
      </dsp:nvSpPr>
      <dsp:spPr>
        <a:xfrm>
          <a:off x="4587677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BE58-75F1-44A0-89DC-FA8C171F90D2}">
      <dsp:nvSpPr>
        <dsp:cNvPr id="0" name=""/>
        <dsp:cNvSpPr/>
      </dsp:nvSpPr>
      <dsp:spPr>
        <a:xfrm>
          <a:off x="482308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7BE11-3FD4-4B05-B95F-BD0B4FBD2D92}">
      <dsp:nvSpPr>
        <dsp:cNvPr id="0" name=""/>
        <dsp:cNvSpPr/>
      </dsp:nvSpPr>
      <dsp:spPr>
        <a:xfrm>
          <a:off x="594889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goal was to demonstrate real-time reporting and analytics. </a:t>
          </a:r>
          <a:endParaRPr lang="en-US" sz="1700" kern="1200"/>
        </a:p>
      </dsp:txBody>
      <dsp:txXfrm>
        <a:off x="5948894" y="97197"/>
        <a:ext cx="2642361" cy="1121001"/>
      </dsp:txXfrm>
    </dsp:sp>
    <dsp:sp modelId="{F7DE3EDD-ED03-41D1-AF34-F4D9289061D3}">
      <dsp:nvSpPr>
        <dsp:cNvPr id="0" name=""/>
        <dsp:cNvSpPr/>
      </dsp:nvSpPr>
      <dsp:spPr>
        <a:xfrm>
          <a:off x="123688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CD46B-76F1-47E5-B1D2-52C4CA9B95DC}">
      <dsp:nvSpPr>
        <dsp:cNvPr id="0" name=""/>
        <dsp:cNvSpPr/>
      </dsp:nvSpPr>
      <dsp:spPr>
        <a:xfrm>
          <a:off x="35909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693FF-0D8B-49F9-950A-EE0A575A0916}">
      <dsp:nvSpPr>
        <dsp:cNvPr id="0" name=""/>
        <dsp:cNvSpPr/>
      </dsp:nvSpPr>
      <dsp:spPr>
        <a:xfrm>
          <a:off x="148490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Delta Live Tables are used for creating robust ETL pipelines.</a:t>
          </a:r>
          <a:endParaRPr lang="en-US" sz="1700" kern="1200"/>
        </a:p>
      </dsp:txBody>
      <dsp:txXfrm>
        <a:off x="1484904" y="1717220"/>
        <a:ext cx="2642361" cy="1121001"/>
      </dsp:txXfrm>
    </dsp:sp>
    <dsp:sp modelId="{BB68F8E3-F0A6-4295-A8B1-2F040835548F}">
      <dsp:nvSpPr>
        <dsp:cNvPr id="0" name=""/>
        <dsp:cNvSpPr/>
      </dsp:nvSpPr>
      <dsp:spPr>
        <a:xfrm>
          <a:off x="4587677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8F453-E061-4A41-AEC6-A31890A9BEAA}">
      <dsp:nvSpPr>
        <dsp:cNvPr id="0" name=""/>
        <dsp:cNvSpPr/>
      </dsp:nvSpPr>
      <dsp:spPr>
        <a:xfrm>
          <a:off x="482308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E1937-2A47-4E89-BBFA-FE333317609F}">
      <dsp:nvSpPr>
        <dsp:cNvPr id="0" name=""/>
        <dsp:cNvSpPr/>
      </dsp:nvSpPr>
      <dsp:spPr>
        <a:xfrm>
          <a:off x="594889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Use of Power BI to create interactive dashboards and visualizations to monitor key metrics in real-time. </a:t>
          </a:r>
          <a:endParaRPr lang="en-US" sz="1700" kern="1200"/>
        </a:p>
      </dsp:txBody>
      <dsp:txXfrm>
        <a:off x="5948894" y="1717220"/>
        <a:ext cx="2642361" cy="1121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B07AE-3D88-4A35-BA58-BD9F73D6C418}">
      <dsp:nvSpPr>
        <dsp:cNvPr id="0" name=""/>
        <dsp:cNvSpPr/>
      </dsp:nvSpPr>
      <dsp:spPr>
        <a:xfrm>
          <a:off x="0" y="3724"/>
          <a:ext cx="8714944" cy="459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EC5C7-F0D3-4472-A805-D6CE6684CAC9}">
      <dsp:nvSpPr>
        <dsp:cNvPr id="0" name=""/>
        <dsp:cNvSpPr/>
      </dsp:nvSpPr>
      <dsp:spPr>
        <a:xfrm>
          <a:off x="138935" y="107064"/>
          <a:ext cx="252856" cy="252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69EC6-288D-401A-AADA-A058F641A3A6}">
      <dsp:nvSpPr>
        <dsp:cNvPr id="0" name=""/>
        <dsp:cNvSpPr/>
      </dsp:nvSpPr>
      <dsp:spPr>
        <a:xfrm>
          <a:off x="530726" y="3724"/>
          <a:ext cx="8168142" cy="48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46" tIns="51646" rIns="51646" bIns="5164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Kafka Confluent is a distributed streaming platform built on top of Apache Kafka. </a:t>
          </a:r>
          <a:endParaRPr lang="en-US" sz="1400" kern="1200"/>
        </a:p>
      </dsp:txBody>
      <dsp:txXfrm>
        <a:off x="530726" y="3724"/>
        <a:ext cx="8168142" cy="487995"/>
      </dsp:txXfrm>
    </dsp:sp>
    <dsp:sp modelId="{1B8D85E7-08AB-4E3D-9A03-CC65910849E7}">
      <dsp:nvSpPr>
        <dsp:cNvPr id="0" name=""/>
        <dsp:cNvSpPr/>
      </dsp:nvSpPr>
      <dsp:spPr>
        <a:xfrm>
          <a:off x="0" y="613718"/>
          <a:ext cx="8714944" cy="459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1A9E3-674E-44C8-BFC1-7A6BB7EBFBA9}">
      <dsp:nvSpPr>
        <dsp:cNvPr id="0" name=""/>
        <dsp:cNvSpPr/>
      </dsp:nvSpPr>
      <dsp:spPr>
        <a:xfrm>
          <a:off x="138935" y="717058"/>
          <a:ext cx="252856" cy="252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6FE30-03CD-472F-8DFC-D712B8B6AAD8}">
      <dsp:nvSpPr>
        <dsp:cNvPr id="0" name=""/>
        <dsp:cNvSpPr/>
      </dsp:nvSpPr>
      <dsp:spPr>
        <a:xfrm>
          <a:off x="530726" y="613718"/>
          <a:ext cx="8168142" cy="48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46" tIns="51646" rIns="51646" bIns="5164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It enables real-time data processing and streaming at scale. </a:t>
          </a:r>
          <a:endParaRPr lang="en-US" sz="1400" kern="1200"/>
        </a:p>
      </dsp:txBody>
      <dsp:txXfrm>
        <a:off x="530726" y="613718"/>
        <a:ext cx="8168142" cy="487995"/>
      </dsp:txXfrm>
    </dsp:sp>
    <dsp:sp modelId="{F0C2CE6E-670F-4DB5-990D-B8A8B53444AA}">
      <dsp:nvSpPr>
        <dsp:cNvPr id="0" name=""/>
        <dsp:cNvSpPr/>
      </dsp:nvSpPr>
      <dsp:spPr>
        <a:xfrm>
          <a:off x="0" y="1223711"/>
          <a:ext cx="8714944" cy="459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73D1F-9666-48BC-86D0-6D2C069D934D}">
      <dsp:nvSpPr>
        <dsp:cNvPr id="0" name=""/>
        <dsp:cNvSpPr/>
      </dsp:nvSpPr>
      <dsp:spPr>
        <a:xfrm>
          <a:off x="138935" y="1327052"/>
          <a:ext cx="252856" cy="252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888A0-8832-41C2-B337-FC989745E3E4}">
      <dsp:nvSpPr>
        <dsp:cNvPr id="0" name=""/>
        <dsp:cNvSpPr/>
      </dsp:nvSpPr>
      <dsp:spPr>
        <a:xfrm>
          <a:off x="530726" y="1223711"/>
          <a:ext cx="8168142" cy="48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46" tIns="51646" rIns="51646" bIns="5164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Kafka Confluent provides features such as multi-datacenter replication, automatic failover, role-based access control, and monitoring and management tools. </a:t>
          </a:r>
          <a:endParaRPr lang="en-US" sz="1400" kern="1200"/>
        </a:p>
      </dsp:txBody>
      <dsp:txXfrm>
        <a:off x="530726" y="1223711"/>
        <a:ext cx="8168142" cy="487995"/>
      </dsp:txXfrm>
    </dsp:sp>
    <dsp:sp modelId="{63222D60-6A8E-4ECE-9DD3-3BAA3C3A3DE5}">
      <dsp:nvSpPr>
        <dsp:cNvPr id="0" name=""/>
        <dsp:cNvSpPr/>
      </dsp:nvSpPr>
      <dsp:spPr>
        <a:xfrm>
          <a:off x="0" y="1833705"/>
          <a:ext cx="8714944" cy="459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7477F-C905-4315-81EC-D550628135C8}">
      <dsp:nvSpPr>
        <dsp:cNvPr id="0" name=""/>
        <dsp:cNvSpPr/>
      </dsp:nvSpPr>
      <dsp:spPr>
        <a:xfrm>
          <a:off x="138935" y="1937045"/>
          <a:ext cx="252856" cy="2526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06778-8110-43A8-8C35-BD6A6691CE0A}">
      <dsp:nvSpPr>
        <dsp:cNvPr id="0" name=""/>
        <dsp:cNvSpPr/>
      </dsp:nvSpPr>
      <dsp:spPr>
        <a:xfrm>
          <a:off x="530726" y="1833705"/>
          <a:ext cx="8168142" cy="48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46" tIns="51646" rIns="51646" bIns="5164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It simplifies the process of managing complex data streams and enables real-time insights for informed decisions. </a:t>
          </a:r>
          <a:endParaRPr lang="en-US" sz="1400" kern="1200"/>
        </a:p>
      </dsp:txBody>
      <dsp:txXfrm>
        <a:off x="530726" y="1833705"/>
        <a:ext cx="8168142" cy="487995"/>
      </dsp:txXfrm>
    </dsp:sp>
    <dsp:sp modelId="{E27C818D-FCBE-4ED8-AEF8-4FBEDDF8AF97}">
      <dsp:nvSpPr>
        <dsp:cNvPr id="0" name=""/>
        <dsp:cNvSpPr/>
      </dsp:nvSpPr>
      <dsp:spPr>
        <a:xfrm>
          <a:off x="0" y="2443699"/>
          <a:ext cx="8714944" cy="459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1832D-3966-4FEE-ADDC-7297A35D7EFD}">
      <dsp:nvSpPr>
        <dsp:cNvPr id="0" name=""/>
        <dsp:cNvSpPr/>
      </dsp:nvSpPr>
      <dsp:spPr>
        <a:xfrm>
          <a:off x="138935" y="2547039"/>
          <a:ext cx="252856" cy="2526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F957F-8A82-4A4B-99BC-F35D26E9291D}">
      <dsp:nvSpPr>
        <dsp:cNvPr id="0" name=""/>
        <dsp:cNvSpPr/>
      </dsp:nvSpPr>
      <dsp:spPr>
        <a:xfrm>
          <a:off x="530726" y="2443699"/>
          <a:ext cx="8168142" cy="48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46" tIns="51646" rIns="51646" bIns="5164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Kafka Confluent has become a popular choice for companies handling high volumes of real-time data.</a:t>
          </a:r>
          <a:endParaRPr lang="en-US" sz="1400" kern="1200"/>
        </a:p>
      </dsp:txBody>
      <dsp:txXfrm>
        <a:off x="530726" y="2443699"/>
        <a:ext cx="8168142" cy="48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CAE3-186C-4AF8-831E-7102A48CA625}">
      <dsp:nvSpPr>
        <dsp:cNvPr id="0" name=""/>
        <dsp:cNvSpPr/>
      </dsp:nvSpPr>
      <dsp:spPr>
        <a:xfrm>
          <a:off x="0" y="0"/>
          <a:ext cx="7407702" cy="8806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1. Structured Streaming in Databricks enables real-time processing of large amounts of data, while guaranteeing low latency and high reliability. It is a valuable tool for data engineers and data scientists who need to process data continuously.</a:t>
          </a:r>
          <a:endParaRPr lang="en-US" sz="1300" kern="1200"/>
        </a:p>
      </dsp:txBody>
      <dsp:txXfrm>
        <a:off x="25793" y="25793"/>
        <a:ext cx="6457437" cy="829039"/>
      </dsp:txXfrm>
    </dsp:sp>
    <dsp:sp modelId="{6948907A-D8B3-47D6-AA25-5A3143081748}">
      <dsp:nvSpPr>
        <dsp:cNvPr id="0" name=""/>
        <dsp:cNvSpPr/>
      </dsp:nvSpPr>
      <dsp:spPr>
        <a:xfrm>
          <a:off x="653620" y="1027396"/>
          <a:ext cx="7407702" cy="8806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2. Delta Live Tables is a critical component of Delta Lake, offering ACID guarantees and real-time data processing and ingestion. It eliminates the need for batch processing, making it easier to handle large amounts of data.</a:t>
          </a:r>
          <a:endParaRPr lang="en-US" sz="1300" kern="1200"/>
        </a:p>
      </dsp:txBody>
      <dsp:txXfrm>
        <a:off x="679413" y="1053189"/>
        <a:ext cx="6130088" cy="829039"/>
      </dsp:txXfrm>
    </dsp:sp>
    <dsp:sp modelId="{0CC45CDA-57EE-4417-962D-FADA06567195}">
      <dsp:nvSpPr>
        <dsp:cNvPr id="0" name=""/>
        <dsp:cNvSpPr/>
      </dsp:nvSpPr>
      <dsp:spPr>
        <a:xfrm>
          <a:off x="1307241" y="2054793"/>
          <a:ext cx="7407702" cy="8806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3. Delta Live Tables and Structured Streaming enable us to process Kafka Confluent data in real-time and write it to Delta Lake tables, providing actionable insights that make businesses more agile and responsive to changes.</a:t>
          </a:r>
          <a:endParaRPr lang="en-US" sz="1300" kern="1200"/>
        </a:p>
      </dsp:txBody>
      <dsp:txXfrm>
        <a:off x="1333034" y="2080586"/>
        <a:ext cx="6130088" cy="829039"/>
      </dsp:txXfrm>
    </dsp:sp>
    <dsp:sp modelId="{9AD3D593-2C14-4BE0-BE83-62DACACEB07E}">
      <dsp:nvSpPr>
        <dsp:cNvPr id="0" name=""/>
        <dsp:cNvSpPr/>
      </dsp:nvSpPr>
      <dsp:spPr>
        <a:xfrm>
          <a:off x="6835295" y="667807"/>
          <a:ext cx="572406" cy="57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964086" y="667807"/>
        <a:ext cx="314824" cy="430736"/>
      </dsp:txXfrm>
    </dsp:sp>
    <dsp:sp modelId="{EF4B7550-8FE7-41F8-BC44-7200462AFFE5}">
      <dsp:nvSpPr>
        <dsp:cNvPr id="0" name=""/>
        <dsp:cNvSpPr/>
      </dsp:nvSpPr>
      <dsp:spPr>
        <a:xfrm>
          <a:off x="7488916" y="1689333"/>
          <a:ext cx="572406" cy="57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617707" y="1689333"/>
        <a:ext cx="314824" cy="4307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8238D-ACA4-408B-89AE-1749C4C65B20}">
      <dsp:nvSpPr>
        <dsp:cNvPr id="0" name=""/>
        <dsp:cNvSpPr/>
      </dsp:nvSpPr>
      <dsp:spPr>
        <a:xfrm>
          <a:off x="0" y="138004"/>
          <a:ext cx="4705616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Power BI was used for real-time monitoring and analysis of critical metrics.</a:t>
          </a:r>
          <a:endParaRPr lang="en-US" sz="1300" kern="1200"/>
        </a:p>
      </dsp:txBody>
      <dsp:txXfrm>
        <a:off x="24502" y="162506"/>
        <a:ext cx="4656612" cy="452926"/>
      </dsp:txXfrm>
    </dsp:sp>
    <dsp:sp modelId="{C028775D-73BD-4D08-BCD1-2E484A58DBE1}">
      <dsp:nvSpPr>
        <dsp:cNvPr id="0" name=""/>
        <dsp:cNvSpPr/>
      </dsp:nvSpPr>
      <dsp:spPr>
        <a:xfrm>
          <a:off x="0" y="677374"/>
          <a:ext cx="4705616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Power BI connected to Delta Lake tables in Databricks for data visualization.</a:t>
          </a:r>
          <a:endParaRPr lang="en-US" sz="1300" kern="1200"/>
        </a:p>
      </dsp:txBody>
      <dsp:txXfrm>
        <a:off x="24502" y="701876"/>
        <a:ext cx="4656612" cy="452926"/>
      </dsp:txXfrm>
    </dsp:sp>
    <dsp:sp modelId="{27ABA36A-92C4-45E1-9144-12F2DE23BDEB}">
      <dsp:nvSpPr>
        <dsp:cNvPr id="0" name=""/>
        <dsp:cNvSpPr/>
      </dsp:nvSpPr>
      <dsp:spPr>
        <a:xfrm>
          <a:off x="0" y="1216744"/>
          <a:ext cx="4705616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Custom visuals and reports were created for real-time performance measurement.</a:t>
          </a:r>
          <a:endParaRPr lang="en-US" sz="1300" kern="1200"/>
        </a:p>
      </dsp:txBody>
      <dsp:txXfrm>
        <a:off x="24502" y="1241246"/>
        <a:ext cx="4656612" cy="452926"/>
      </dsp:txXfrm>
    </dsp:sp>
    <dsp:sp modelId="{E4FB108D-B80C-4135-AF40-B9BAE3477085}">
      <dsp:nvSpPr>
        <dsp:cNvPr id="0" name=""/>
        <dsp:cNvSpPr/>
      </dsp:nvSpPr>
      <dsp:spPr>
        <a:xfrm>
          <a:off x="0" y="1756114"/>
          <a:ext cx="4705616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Interactive dashboards helped in identifying trends and forecasting future performance.</a:t>
          </a:r>
          <a:endParaRPr lang="en-US" sz="1300" kern="1200"/>
        </a:p>
      </dsp:txBody>
      <dsp:txXfrm>
        <a:off x="24502" y="1780616"/>
        <a:ext cx="4656612" cy="452926"/>
      </dsp:txXfrm>
    </dsp:sp>
    <dsp:sp modelId="{02E0DC1F-A8E6-4C3F-9346-3E07CAF4A0AB}">
      <dsp:nvSpPr>
        <dsp:cNvPr id="0" name=""/>
        <dsp:cNvSpPr/>
      </dsp:nvSpPr>
      <dsp:spPr>
        <a:xfrm>
          <a:off x="0" y="2295484"/>
          <a:ext cx="4705616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Power BI played a critical role in achieving the project objectives by providing real-time insights and visualizations.</a:t>
          </a:r>
          <a:endParaRPr lang="en-US" sz="1300" kern="1200"/>
        </a:p>
      </dsp:txBody>
      <dsp:txXfrm>
        <a:off x="24502" y="2319986"/>
        <a:ext cx="4656612" cy="452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246" r="-26"/>
          <a:stretch/>
        </p:blipFill>
        <p:spPr>
          <a:xfrm>
            <a:off x="33453" y="0"/>
            <a:ext cx="9110547" cy="520581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0" y="-7887"/>
            <a:ext cx="9144001" cy="51512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199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2325608" y="-2325607"/>
            <a:ext cx="4599826" cy="9251038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2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2368550" y="-2368549"/>
            <a:ext cx="4406904" cy="9143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9144001" cy="51435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28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2630244" y="-2630245"/>
            <a:ext cx="3883513" cy="9144003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451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1898649" y="-1898650"/>
            <a:ext cx="5346704" cy="9144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89"/>
            <a:ext cx="9118600" cy="50262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73" r:id="rId5"/>
    <p:sldLayoutId id="2147483677" r:id="rId6"/>
    <p:sldLayoutId id="2147483676" r:id="rId7"/>
    <p:sldLayoutId id="2147483685" r:id="rId8"/>
    <p:sldLayoutId id="2147483680" r:id="rId9"/>
    <p:sldLayoutId id="2147483682" r:id="rId10"/>
    <p:sldLayoutId id="2147483678" r:id="rId11"/>
    <p:sldLayoutId id="2147483683" r:id="rId12"/>
    <p:sldLayoutId id="2147483681" r:id="rId13"/>
    <p:sldLayoutId id="2147483684" r:id="rId14"/>
    <p:sldLayoutId id="2147483675" r:id="rId15"/>
    <p:sldLayoutId id="2147483666" r:id="rId16"/>
    <p:sldLayoutId id="2147483667" r:id="rId17"/>
    <p:sldLayoutId id="214748368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91CB00-311F-FDB1-E6CC-D5E28F43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</p:spPr>
        <p:txBody>
          <a:bodyPr/>
          <a:lstStyle/>
          <a:p>
            <a:r>
              <a:rPr lang="en-US" dirty="0"/>
              <a:t>Streaming Data from Kafka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F1BEF07-C6C4-8C18-7248-A53E7D93E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6939657" cy="536622"/>
          </a:xfrm>
        </p:spPr>
        <p:txBody>
          <a:bodyPr/>
          <a:lstStyle/>
          <a:p>
            <a:pPr algn="ctr"/>
            <a:r>
              <a:rPr lang="en-US" sz="1600" dirty="0"/>
              <a:t>using Structured Streaming in Azure Databricks</a:t>
            </a:r>
          </a:p>
        </p:txBody>
      </p:sp>
      <p:pic>
        <p:nvPicPr>
          <p:cNvPr id="1026" name="Picture 2" descr="Databricks - YouTube">
            <a:extLst>
              <a:ext uri="{FF2B5EF4-FFF2-40B4-BE49-F238E27FC236}">
                <a16:creationId xmlns:a16="http://schemas.microsoft.com/office/drawing/2014/main" id="{929966B1-3966-7482-3D10-29883371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41" y="2571750"/>
            <a:ext cx="599209" cy="59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6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76BAC1-3E73-D5BE-429B-CC30D4C5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EAAB7B6-4455-B917-E907-6FEAAF327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168330"/>
              </p:ext>
            </p:extLst>
          </p:nvPr>
        </p:nvGraphicFramePr>
        <p:xfrm>
          <a:off x="230067" y="986156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158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0130E-05A6-C188-94FC-F3877961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16" y="777566"/>
            <a:ext cx="7042367" cy="387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41CD6-C9A4-3D4D-74FA-450D1112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5720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F2E2F2-3DB0-54FD-1CA0-3826ED69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Data Source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8FCDDE-5095-F6D7-A48D-4897A7BD8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291660"/>
              </p:ext>
            </p:extLst>
          </p:nvPr>
        </p:nvGraphicFramePr>
        <p:xfrm>
          <a:off x="230067" y="1121239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7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12A27D-614C-80B5-8045-20BBA91C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Extract, Transform and Load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61C1EB4-1BA2-B9A4-6714-04FE1C86B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454521"/>
              </p:ext>
            </p:extLst>
          </p:nvPr>
        </p:nvGraphicFramePr>
        <p:xfrm>
          <a:off x="230067" y="1121239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39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A4F6-2DC2-E936-EEB7-4F09E827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Reporting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68C6EE-D420-1756-129F-CF827EFA4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307112"/>
              </p:ext>
            </p:extLst>
          </p:nvPr>
        </p:nvGraphicFramePr>
        <p:xfrm>
          <a:off x="230067" y="986156"/>
          <a:ext cx="4705616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64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74035-A381-4E54-1CCA-21FDD182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389450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3730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1_PPT_Template_FINAL.pptx" id="{D6A94B0E-DF2A-4A76-BB89-B521EA091CF2}" vid="{EDAF3387-B233-4320-8A5C-4441F6051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</TotalTime>
  <Words>345</Words>
  <Application>Microsoft Office PowerPoint</Application>
  <PresentationFormat>On-screen Show (16:9)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Arial Regular</vt:lpstr>
      <vt:lpstr>Office Theme</vt:lpstr>
      <vt:lpstr>Streaming Data from Kafka</vt:lpstr>
      <vt:lpstr>Overview</vt:lpstr>
      <vt:lpstr>Architecture</vt:lpstr>
      <vt:lpstr>Data Source</vt:lpstr>
      <vt:lpstr>Extract, Transform and Load</vt:lpstr>
      <vt:lpstr>Reporting</vt:lpstr>
      <vt:lpstr>Thank You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Raj, Yash</dc:creator>
  <cp:lastModifiedBy>Raj, Yash</cp:lastModifiedBy>
  <cp:revision>4</cp:revision>
  <dcterms:created xsi:type="dcterms:W3CDTF">2023-06-08T06:50:32Z</dcterms:created>
  <dcterms:modified xsi:type="dcterms:W3CDTF">2023-06-08T09:31:03Z</dcterms:modified>
</cp:coreProperties>
</file>